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550" r:id="rId2"/>
    <p:sldId id="414" r:id="rId3"/>
    <p:sldId id="558" r:id="rId4"/>
    <p:sldId id="776" r:id="rId5"/>
    <p:sldId id="771" r:id="rId6"/>
    <p:sldId id="779" r:id="rId7"/>
    <p:sldId id="331" r:id="rId8"/>
    <p:sldId id="353" r:id="rId9"/>
    <p:sldId id="360" r:id="rId10"/>
    <p:sldId id="359" r:id="rId11"/>
    <p:sldId id="344" r:id="rId12"/>
    <p:sldId id="525" r:id="rId13"/>
    <p:sldId id="780" r:id="rId14"/>
    <p:sldId id="781" r:id="rId15"/>
    <p:sldId id="775" r:id="rId16"/>
    <p:sldId id="773" r:id="rId1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857966-7F68-4ADE-BFD6-57AD2BF6C353}" v="67" dt="2023-09-26T09:47:54.8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85" autoAdjust="0"/>
  </p:normalViewPr>
  <p:slideViewPr>
    <p:cSldViewPr snapToGrid="0">
      <p:cViewPr varScale="1">
        <p:scale>
          <a:sx n="79" d="100"/>
          <a:sy n="79" d="100"/>
        </p:scale>
        <p:origin x="845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. Rooijakkers" userId="f858b8da-9540-4ae0-b452-f6619147965b" providerId="ADAL" clId="{0ACEF1E3-B582-4088-B25B-25E6ED115061}"/>
    <pc:docChg chg="custSel addSld delSld modSld sldOrd">
      <pc:chgData name="J. Rooijakkers" userId="f858b8da-9540-4ae0-b452-f6619147965b" providerId="ADAL" clId="{0ACEF1E3-B582-4088-B25B-25E6ED115061}" dt="2022-09-26T12:05:55.990" v="2933" actId="20577"/>
      <pc:docMkLst>
        <pc:docMk/>
      </pc:docMkLst>
      <pc:sldChg chg="del">
        <pc:chgData name="J. Rooijakkers" userId="f858b8da-9540-4ae0-b452-f6619147965b" providerId="ADAL" clId="{0ACEF1E3-B582-4088-B25B-25E6ED115061}" dt="2022-09-22T12:50:49.508" v="0" actId="47"/>
        <pc:sldMkLst>
          <pc:docMk/>
          <pc:sldMk cId="0" sldId="330"/>
        </pc:sldMkLst>
      </pc:sldChg>
      <pc:sldChg chg="addSp delSp modSp mod ord delAnim modAnim">
        <pc:chgData name="J. Rooijakkers" userId="f858b8da-9540-4ae0-b452-f6619147965b" providerId="ADAL" clId="{0ACEF1E3-B582-4088-B25B-25E6ED115061}" dt="2022-09-22T14:02:37.660" v="2837" actId="1076"/>
        <pc:sldMkLst>
          <pc:docMk/>
          <pc:sldMk cId="0" sldId="331"/>
        </pc:sldMkLst>
        <pc:spChg chg="mod">
          <ac:chgData name="J. Rooijakkers" userId="f858b8da-9540-4ae0-b452-f6619147965b" providerId="ADAL" clId="{0ACEF1E3-B582-4088-B25B-25E6ED115061}" dt="2022-09-22T12:51:16.668" v="31" actId="20577"/>
          <ac:spMkLst>
            <pc:docMk/>
            <pc:sldMk cId="0" sldId="331"/>
            <ac:spMk id="52226" creationId="{00000000-0000-0000-0000-000000000000}"/>
          </ac:spMkLst>
        </pc:spChg>
        <pc:picChg chg="add mod">
          <ac:chgData name="J. Rooijakkers" userId="f858b8da-9540-4ae0-b452-f6619147965b" providerId="ADAL" clId="{0ACEF1E3-B582-4088-B25B-25E6ED115061}" dt="2022-09-22T14:02:37.660" v="2837" actId="1076"/>
          <ac:picMkLst>
            <pc:docMk/>
            <pc:sldMk cId="0" sldId="331"/>
            <ac:picMk id="2" creationId="{76FF1F64-998A-1073-5BD4-97CAC298F181}"/>
          </ac:picMkLst>
        </pc:picChg>
        <pc:picChg chg="del">
          <ac:chgData name="J. Rooijakkers" userId="f858b8da-9540-4ae0-b452-f6619147965b" providerId="ADAL" clId="{0ACEF1E3-B582-4088-B25B-25E6ED115061}" dt="2022-09-22T14:02:32.535" v="2833" actId="478"/>
          <ac:picMkLst>
            <pc:docMk/>
            <pc:sldMk cId="0" sldId="331"/>
            <ac:picMk id="8" creationId="{AF9DE1F9-8657-95D8-9D47-793A52DDF719}"/>
          </ac:picMkLst>
        </pc:picChg>
      </pc:sldChg>
      <pc:sldChg chg="modSp ord">
        <pc:chgData name="J. Rooijakkers" userId="f858b8da-9540-4ae0-b452-f6619147965b" providerId="ADAL" clId="{0ACEF1E3-B582-4088-B25B-25E6ED115061}" dt="2022-09-22T14:03:07.792" v="2839" actId="1076"/>
        <pc:sldMkLst>
          <pc:docMk/>
          <pc:sldMk cId="422702528" sldId="344"/>
        </pc:sldMkLst>
        <pc:spChg chg="mod">
          <ac:chgData name="J. Rooijakkers" userId="f858b8da-9540-4ae0-b452-f6619147965b" providerId="ADAL" clId="{0ACEF1E3-B582-4088-B25B-25E6ED115061}" dt="2022-09-22T12:52:51.576" v="158" actId="20577"/>
          <ac:spMkLst>
            <pc:docMk/>
            <pc:sldMk cId="422702528" sldId="344"/>
            <ac:spMk id="3" creationId="{00000000-0000-0000-0000-000000000000}"/>
          </ac:spMkLst>
        </pc:spChg>
        <pc:picChg chg="mod">
          <ac:chgData name="J. Rooijakkers" userId="f858b8da-9540-4ae0-b452-f6619147965b" providerId="ADAL" clId="{0ACEF1E3-B582-4088-B25B-25E6ED115061}" dt="2022-09-22T14:03:07.792" v="2839" actId="1076"/>
          <ac:picMkLst>
            <pc:docMk/>
            <pc:sldMk cId="422702528" sldId="344"/>
            <ac:picMk id="2050" creationId="{D76F51E3-2438-35BD-246B-DA589E3F1052}"/>
          </ac:picMkLst>
        </pc:picChg>
      </pc:sldChg>
      <pc:sldChg chg="add ord modTransition">
        <pc:chgData name="J. Rooijakkers" userId="f858b8da-9540-4ae0-b452-f6619147965b" providerId="ADAL" clId="{0ACEF1E3-B582-4088-B25B-25E6ED115061}" dt="2022-09-22T13:27:18.778" v="1936"/>
        <pc:sldMkLst>
          <pc:docMk/>
          <pc:sldMk cId="1372838824" sldId="353"/>
        </pc:sldMkLst>
      </pc:sldChg>
      <pc:sldChg chg="addSp modSp add mod modTransition modAnim">
        <pc:chgData name="J. Rooijakkers" userId="f858b8da-9540-4ae0-b452-f6619147965b" providerId="ADAL" clId="{0ACEF1E3-B582-4088-B25B-25E6ED115061}" dt="2022-09-22T13:59:39.818" v="2830" actId="1076"/>
        <pc:sldMkLst>
          <pc:docMk/>
          <pc:sldMk cId="3542225662" sldId="359"/>
        </pc:sldMkLst>
        <pc:spChg chg="mod">
          <ac:chgData name="J. Rooijakkers" userId="f858b8da-9540-4ae0-b452-f6619147965b" providerId="ADAL" clId="{0ACEF1E3-B582-4088-B25B-25E6ED115061}" dt="2022-09-22T13:28:51.006" v="1944" actId="5793"/>
          <ac:spMkLst>
            <pc:docMk/>
            <pc:sldMk cId="3542225662" sldId="359"/>
            <ac:spMk id="3" creationId="{00000000-0000-0000-0000-000000000000}"/>
          </ac:spMkLst>
        </pc:spChg>
        <pc:picChg chg="add mod">
          <ac:chgData name="J. Rooijakkers" userId="f858b8da-9540-4ae0-b452-f6619147965b" providerId="ADAL" clId="{0ACEF1E3-B582-4088-B25B-25E6ED115061}" dt="2022-09-22T13:59:39.818" v="2830" actId="1076"/>
          <ac:picMkLst>
            <pc:docMk/>
            <pc:sldMk cId="3542225662" sldId="359"/>
            <ac:picMk id="5" creationId="{9F761169-A427-4C81-F055-CC89E0B669EB}"/>
          </ac:picMkLst>
        </pc:picChg>
      </pc:sldChg>
      <pc:sldChg chg="add ord modTransition">
        <pc:chgData name="J. Rooijakkers" userId="f858b8da-9540-4ae0-b452-f6619147965b" providerId="ADAL" clId="{0ACEF1E3-B582-4088-B25B-25E6ED115061}" dt="2022-09-22T13:59:49.333" v="2832"/>
        <pc:sldMkLst>
          <pc:docMk/>
          <pc:sldMk cId="4068733979" sldId="360"/>
        </pc:sldMkLst>
      </pc:sldChg>
      <pc:sldChg chg="modSp mod">
        <pc:chgData name="J. Rooijakkers" userId="f858b8da-9540-4ae0-b452-f6619147965b" providerId="ADAL" clId="{0ACEF1E3-B582-4088-B25B-25E6ED115061}" dt="2022-09-26T11:08:52.091" v="2854" actId="1076"/>
        <pc:sldMkLst>
          <pc:docMk/>
          <pc:sldMk cId="0" sldId="414"/>
        </pc:sldMkLst>
        <pc:spChg chg="mod">
          <ac:chgData name="J. Rooijakkers" userId="f858b8da-9540-4ae0-b452-f6619147965b" providerId="ADAL" clId="{0ACEF1E3-B582-4088-B25B-25E6ED115061}" dt="2022-09-26T11:08:52.091" v="2854" actId="1076"/>
          <ac:spMkLst>
            <pc:docMk/>
            <pc:sldMk cId="0" sldId="414"/>
            <ac:spMk id="260099" creationId="{00000000-0000-0000-0000-000000000000}"/>
          </ac:spMkLst>
        </pc:spChg>
      </pc:sldChg>
      <pc:sldChg chg="ord">
        <pc:chgData name="J. Rooijakkers" userId="f858b8da-9540-4ae0-b452-f6619147965b" providerId="ADAL" clId="{0ACEF1E3-B582-4088-B25B-25E6ED115061}" dt="2022-09-22T13:29:35.345" v="1950"/>
        <pc:sldMkLst>
          <pc:docMk/>
          <pc:sldMk cId="612135301" sldId="525"/>
        </pc:sldMkLst>
      </pc:sldChg>
      <pc:sldChg chg="addSp delSp modSp del mod ord">
        <pc:chgData name="J. Rooijakkers" userId="f858b8da-9540-4ae0-b452-f6619147965b" providerId="ADAL" clId="{0ACEF1E3-B582-4088-B25B-25E6ED115061}" dt="2022-09-22T13:38:18.804" v="2510" actId="47"/>
        <pc:sldMkLst>
          <pc:docMk/>
          <pc:sldMk cId="4088052220" sldId="557"/>
        </pc:sldMkLst>
        <pc:picChg chg="add del mod">
          <ac:chgData name="J. Rooijakkers" userId="f858b8da-9540-4ae0-b452-f6619147965b" providerId="ADAL" clId="{0ACEF1E3-B582-4088-B25B-25E6ED115061}" dt="2022-09-22T13:31:27.612" v="1954" actId="21"/>
          <ac:picMkLst>
            <pc:docMk/>
            <pc:sldMk cId="4088052220" sldId="557"/>
            <ac:picMk id="2" creationId="{BDE35F88-27B0-3EB9-1628-834AC04E55D8}"/>
          </ac:picMkLst>
        </pc:picChg>
        <pc:picChg chg="add del mod">
          <ac:chgData name="J. Rooijakkers" userId="f858b8da-9540-4ae0-b452-f6619147965b" providerId="ADAL" clId="{0ACEF1E3-B582-4088-B25B-25E6ED115061}" dt="2022-09-22T13:37:19.824" v="2500" actId="21"/>
          <ac:picMkLst>
            <pc:docMk/>
            <pc:sldMk cId="4088052220" sldId="557"/>
            <ac:picMk id="3" creationId="{27069F6D-69F6-D0C0-DDC8-B8D5D8CF8255}"/>
          </ac:picMkLst>
        </pc:picChg>
        <pc:picChg chg="del">
          <ac:chgData name="J. Rooijakkers" userId="f858b8da-9540-4ae0-b452-f6619147965b" providerId="ADAL" clId="{0ACEF1E3-B582-4088-B25B-25E6ED115061}" dt="2022-09-22T13:29:54.143" v="1951" actId="21"/>
          <ac:picMkLst>
            <pc:docMk/>
            <pc:sldMk cId="4088052220" sldId="557"/>
            <ac:picMk id="4" creationId="{DAB79D35-B4F8-83FE-BF3F-30B454E7A87B}"/>
          </ac:picMkLst>
        </pc:picChg>
      </pc:sldChg>
      <pc:sldChg chg="modSp modAnim">
        <pc:chgData name="J. Rooijakkers" userId="f858b8da-9540-4ae0-b452-f6619147965b" providerId="ADAL" clId="{0ACEF1E3-B582-4088-B25B-25E6ED115061}" dt="2022-09-22T13:47:03.057" v="2773"/>
        <pc:sldMkLst>
          <pc:docMk/>
          <pc:sldMk cId="2191011144" sldId="558"/>
        </pc:sldMkLst>
        <pc:spChg chg="mod">
          <ac:chgData name="J. Rooijakkers" userId="f858b8da-9540-4ae0-b452-f6619147965b" providerId="ADAL" clId="{0ACEF1E3-B582-4088-B25B-25E6ED115061}" dt="2022-09-22T13:46:49.906" v="2771" actId="5793"/>
          <ac:spMkLst>
            <pc:docMk/>
            <pc:sldMk cId="2191011144" sldId="558"/>
            <ac:spMk id="141315" creationId="{00000000-0000-0000-0000-000000000000}"/>
          </ac:spMkLst>
        </pc:spChg>
      </pc:sldChg>
      <pc:sldChg chg="delSp modSp mod ord modAnim">
        <pc:chgData name="J. Rooijakkers" userId="f858b8da-9540-4ae0-b452-f6619147965b" providerId="ADAL" clId="{0ACEF1E3-B582-4088-B25B-25E6ED115061}" dt="2022-09-22T13:55:33.105" v="2788"/>
        <pc:sldMkLst>
          <pc:docMk/>
          <pc:sldMk cId="1360962567" sldId="771"/>
        </pc:sldMkLst>
        <pc:spChg chg="mod">
          <ac:chgData name="J. Rooijakkers" userId="f858b8da-9540-4ae0-b452-f6619147965b" providerId="ADAL" clId="{0ACEF1E3-B582-4088-B25B-25E6ED115061}" dt="2022-09-22T13:26:42.114" v="1933" actId="207"/>
          <ac:spMkLst>
            <pc:docMk/>
            <pc:sldMk cId="1360962567" sldId="771"/>
            <ac:spMk id="4" creationId="{20344C5B-9DD2-4EB7-4AD5-B08D8D0DEDB8}"/>
          </ac:spMkLst>
        </pc:spChg>
        <pc:picChg chg="del mod">
          <ac:chgData name="J. Rooijakkers" userId="f858b8da-9540-4ae0-b452-f6619147965b" providerId="ADAL" clId="{0ACEF1E3-B582-4088-B25B-25E6ED115061}" dt="2022-09-22T12:59:27.214" v="867" actId="478"/>
          <ac:picMkLst>
            <pc:docMk/>
            <pc:sldMk cId="1360962567" sldId="771"/>
            <ac:picMk id="3" creationId="{C7978FA2-7B88-F2DE-E140-AAF131C28CC9}"/>
          </ac:picMkLst>
        </pc:picChg>
      </pc:sldChg>
      <pc:sldChg chg="delSp modSp mod modAnim">
        <pc:chgData name="J. Rooijakkers" userId="f858b8da-9540-4ae0-b452-f6619147965b" providerId="ADAL" clId="{0ACEF1E3-B582-4088-B25B-25E6ED115061}" dt="2022-09-26T12:02:15.551" v="2910" actId="20577"/>
        <pc:sldMkLst>
          <pc:docMk/>
          <pc:sldMk cId="3886289645" sldId="773"/>
        </pc:sldMkLst>
        <pc:spChg chg="mod">
          <ac:chgData name="J. Rooijakkers" userId="f858b8da-9540-4ae0-b452-f6619147965b" providerId="ADAL" clId="{0ACEF1E3-B582-4088-B25B-25E6ED115061}" dt="2022-09-26T12:02:15.551" v="2910" actId="20577"/>
          <ac:spMkLst>
            <pc:docMk/>
            <pc:sldMk cId="3886289645" sldId="773"/>
            <ac:spMk id="3" creationId="{A9783D43-57B2-4073-AC57-432F019829E2}"/>
          </ac:spMkLst>
        </pc:spChg>
        <pc:picChg chg="del">
          <ac:chgData name="J. Rooijakkers" userId="f858b8da-9540-4ae0-b452-f6619147965b" providerId="ADAL" clId="{0ACEF1E3-B582-4088-B25B-25E6ED115061}" dt="2022-09-22T13:43:31.483" v="2640" actId="478"/>
          <ac:picMkLst>
            <pc:docMk/>
            <pc:sldMk cId="3886289645" sldId="773"/>
            <ac:picMk id="6" creationId="{42F34996-3B4C-5C39-4F5C-6D4EBDE8EA4B}"/>
          </ac:picMkLst>
        </pc:picChg>
      </pc:sldChg>
      <pc:sldChg chg="modSp mod modAnim">
        <pc:chgData name="J. Rooijakkers" userId="f858b8da-9540-4ae0-b452-f6619147965b" providerId="ADAL" clId="{0ACEF1E3-B582-4088-B25B-25E6ED115061}" dt="2022-09-26T12:01:41.583" v="2879" actId="113"/>
        <pc:sldMkLst>
          <pc:docMk/>
          <pc:sldMk cId="1667904425" sldId="775"/>
        </pc:sldMkLst>
        <pc:spChg chg="mod">
          <ac:chgData name="J. Rooijakkers" userId="f858b8da-9540-4ae0-b452-f6619147965b" providerId="ADAL" clId="{0ACEF1E3-B582-4088-B25B-25E6ED115061}" dt="2022-09-23T08:00:29.153" v="2844" actId="1076"/>
          <ac:spMkLst>
            <pc:docMk/>
            <pc:sldMk cId="1667904425" sldId="775"/>
            <ac:spMk id="8" creationId="{D87A657C-7D18-BA4B-7FC3-8D3F9D9B96D5}"/>
          </ac:spMkLst>
        </pc:spChg>
        <pc:graphicFrameChg chg="mod modGraphic">
          <ac:chgData name="J. Rooijakkers" userId="f858b8da-9540-4ae0-b452-f6619147965b" providerId="ADAL" clId="{0ACEF1E3-B582-4088-B25B-25E6ED115061}" dt="2022-09-26T12:01:41.583" v="2879" actId="113"/>
          <ac:graphicFrameMkLst>
            <pc:docMk/>
            <pc:sldMk cId="1667904425" sldId="775"/>
            <ac:graphicFrameMk id="7" creationId="{A63FB84D-CE89-A12A-E111-6D250CF857C3}"/>
          </ac:graphicFrameMkLst>
        </pc:graphicFrameChg>
      </pc:sldChg>
      <pc:sldChg chg="modSp add mod modAnim">
        <pc:chgData name="J. Rooijakkers" userId="f858b8da-9540-4ae0-b452-f6619147965b" providerId="ADAL" clId="{0ACEF1E3-B582-4088-B25B-25E6ED115061}" dt="2022-09-22T13:50:09.467" v="2781"/>
        <pc:sldMkLst>
          <pc:docMk/>
          <pc:sldMk cId="3061835548" sldId="776"/>
        </pc:sldMkLst>
        <pc:spChg chg="mod">
          <ac:chgData name="J. Rooijakkers" userId="f858b8da-9540-4ae0-b452-f6619147965b" providerId="ADAL" clId="{0ACEF1E3-B582-4088-B25B-25E6ED115061}" dt="2022-09-22T12:53:56.108" v="173" actId="20577"/>
          <ac:spMkLst>
            <pc:docMk/>
            <pc:sldMk cId="3061835548" sldId="776"/>
            <ac:spMk id="53250" creationId="{00000000-0000-0000-0000-000000000000}"/>
          </ac:spMkLst>
        </pc:spChg>
        <pc:spChg chg="mod">
          <ac:chgData name="J. Rooijakkers" userId="f858b8da-9540-4ae0-b452-f6619147965b" providerId="ADAL" clId="{0ACEF1E3-B582-4088-B25B-25E6ED115061}" dt="2022-09-22T12:59:06.422" v="866" actId="20577"/>
          <ac:spMkLst>
            <pc:docMk/>
            <pc:sldMk cId="3061835548" sldId="776"/>
            <ac:spMk id="141315" creationId="{00000000-0000-0000-0000-000000000000}"/>
          </ac:spMkLst>
        </pc:spChg>
      </pc:sldChg>
      <pc:sldChg chg="add del">
        <pc:chgData name="J. Rooijakkers" userId="f858b8da-9540-4ae0-b452-f6619147965b" providerId="ADAL" clId="{0ACEF1E3-B582-4088-B25B-25E6ED115061}" dt="2022-09-22T12:51:03.462" v="8" actId="47"/>
        <pc:sldMkLst>
          <pc:docMk/>
          <pc:sldMk cId="588070476" sldId="777"/>
        </pc:sldMkLst>
      </pc:sldChg>
      <pc:sldChg chg="modSp add del mod">
        <pc:chgData name="J. Rooijakkers" userId="f858b8da-9540-4ae0-b452-f6619147965b" providerId="ADAL" clId="{0ACEF1E3-B582-4088-B25B-25E6ED115061}" dt="2022-09-22T13:29:25.250" v="1946" actId="47"/>
        <pc:sldMkLst>
          <pc:docMk/>
          <pc:sldMk cId="4063577341" sldId="777"/>
        </pc:sldMkLst>
        <pc:spChg chg="mod">
          <ac:chgData name="J. Rooijakkers" userId="f858b8da-9540-4ae0-b452-f6619147965b" providerId="ADAL" clId="{0ACEF1E3-B582-4088-B25B-25E6ED115061}" dt="2022-09-22T12:57:09.280" v="814" actId="20577"/>
          <ac:spMkLst>
            <pc:docMk/>
            <pc:sldMk cId="4063577341" sldId="777"/>
            <ac:spMk id="53250" creationId="{00000000-0000-0000-0000-000000000000}"/>
          </ac:spMkLst>
        </pc:spChg>
        <pc:spChg chg="mod">
          <ac:chgData name="J. Rooijakkers" userId="f858b8da-9540-4ae0-b452-f6619147965b" providerId="ADAL" clId="{0ACEF1E3-B582-4088-B25B-25E6ED115061}" dt="2022-09-22T12:57:33.107" v="861" actId="14100"/>
          <ac:spMkLst>
            <pc:docMk/>
            <pc:sldMk cId="4063577341" sldId="777"/>
            <ac:spMk id="141315" creationId="{00000000-0000-0000-0000-000000000000}"/>
          </ac:spMkLst>
        </pc:spChg>
      </pc:sldChg>
      <pc:sldChg chg="add del">
        <pc:chgData name="J. Rooijakkers" userId="f858b8da-9540-4ae0-b452-f6619147965b" providerId="ADAL" clId="{0ACEF1E3-B582-4088-B25B-25E6ED115061}" dt="2022-09-22T13:29:25.250" v="1946" actId="47"/>
        <pc:sldMkLst>
          <pc:docMk/>
          <pc:sldMk cId="3312969883" sldId="778"/>
        </pc:sldMkLst>
      </pc:sldChg>
      <pc:sldChg chg="delSp modSp add del mod">
        <pc:chgData name="J. Rooijakkers" userId="f858b8da-9540-4ae0-b452-f6619147965b" providerId="ADAL" clId="{0ACEF1E3-B582-4088-B25B-25E6ED115061}" dt="2022-09-22T12:52:18.894" v="146" actId="47"/>
        <pc:sldMkLst>
          <pc:docMk/>
          <pc:sldMk cId="1889602903" sldId="779"/>
        </pc:sldMkLst>
        <pc:spChg chg="mod">
          <ac:chgData name="J. Rooijakkers" userId="f858b8da-9540-4ae0-b452-f6619147965b" providerId="ADAL" clId="{0ACEF1E3-B582-4088-B25B-25E6ED115061}" dt="2022-09-22T12:52:08.485" v="145" actId="113"/>
          <ac:spMkLst>
            <pc:docMk/>
            <pc:sldMk cId="1889602903" sldId="779"/>
            <ac:spMk id="3" creationId="{914F107C-6491-1FD9-E3D5-74FFBDD25DB4}"/>
          </ac:spMkLst>
        </pc:spChg>
        <pc:spChg chg="mod">
          <ac:chgData name="J. Rooijakkers" userId="f858b8da-9540-4ae0-b452-f6619147965b" providerId="ADAL" clId="{0ACEF1E3-B582-4088-B25B-25E6ED115061}" dt="2022-09-22T12:51:29.548" v="40" actId="20577"/>
          <ac:spMkLst>
            <pc:docMk/>
            <pc:sldMk cId="1889602903" sldId="779"/>
            <ac:spMk id="52226" creationId="{00000000-0000-0000-0000-000000000000}"/>
          </ac:spMkLst>
        </pc:spChg>
        <pc:picChg chg="del">
          <ac:chgData name="J. Rooijakkers" userId="f858b8da-9540-4ae0-b452-f6619147965b" providerId="ADAL" clId="{0ACEF1E3-B582-4088-B25B-25E6ED115061}" dt="2022-09-22T12:51:31.762" v="41" actId="478"/>
          <ac:picMkLst>
            <pc:docMk/>
            <pc:sldMk cId="1889602903" sldId="779"/>
            <ac:picMk id="8" creationId="{AF9DE1F9-8657-95D8-9D47-793A52DDF719}"/>
          </ac:picMkLst>
        </pc:picChg>
      </pc:sldChg>
      <pc:sldChg chg="addSp delSp modSp add mod ord modAnim">
        <pc:chgData name="J. Rooijakkers" userId="f858b8da-9540-4ae0-b452-f6619147965b" providerId="ADAL" clId="{0ACEF1E3-B582-4088-B25B-25E6ED115061}" dt="2022-09-22T13:58:16.081" v="2827" actId="255"/>
        <pc:sldMkLst>
          <pc:docMk/>
          <pc:sldMk cId="4151683687" sldId="779"/>
        </pc:sldMkLst>
        <pc:spChg chg="add mod">
          <ac:chgData name="J. Rooijakkers" userId="f858b8da-9540-4ae0-b452-f6619147965b" providerId="ADAL" clId="{0ACEF1E3-B582-4088-B25B-25E6ED115061}" dt="2022-09-22T13:28:15.343" v="1940" actId="113"/>
          <ac:spMkLst>
            <pc:docMk/>
            <pc:sldMk cId="4151683687" sldId="779"/>
            <ac:spMk id="2" creationId="{5A5C479F-EE43-A59F-9ECF-441CAE353708}"/>
          </ac:spMkLst>
        </pc:spChg>
        <pc:spChg chg="mod">
          <ac:chgData name="J. Rooijakkers" userId="f858b8da-9540-4ae0-b452-f6619147965b" providerId="ADAL" clId="{0ACEF1E3-B582-4088-B25B-25E6ED115061}" dt="2022-09-22T13:58:16.081" v="2827" actId="255"/>
          <ac:spMkLst>
            <pc:docMk/>
            <pc:sldMk cId="4151683687" sldId="779"/>
            <ac:spMk id="3" creationId="{914F107C-6491-1FD9-E3D5-74FFBDD25DB4}"/>
          </ac:spMkLst>
        </pc:spChg>
        <pc:spChg chg="mod">
          <ac:chgData name="J. Rooijakkers" userId="f858b8da-9540-4ae0-b452-f6619147965b" providerId="ADAL" clId="{0ACEF1E3-B582-4088-B25B-25E6ED115061}" dt="2022-09-22T13:00:23.418" v="975" actId="20577"/>
          <ac:spMkLst>
            <pc:docMk/>
            <pc:sldMk cId="4151683687" sldId="779"/>
            <ac:spMk id="52226" creationId="{00000000-0000-0000-0000-000000000000}"/>
          </ac:spMkLst>
        </pc:spChg>
        <pc:picChg chg="del">
          <ac:chgData name="J. Rooijakkers" userId="f858b8da-9540-4ae0-b452-f6619147965b" providerId="ADAL" clId="{0ACEF1E3-B582-4088-B25B-25E6ED115061}" dt="2022-09-22T13:00:09.002" v="943" actId="478"/>
          <ac:picMkLst>
            <pc:docMk/>
            <pc:sldMk cId="4151683687" sldId="779"/>
            <ac:picMk id="8" creationId="{AF9DE1F9-8657-95D8-9D47-793A52DDF719}"/>
          </ac:picMkLst>
        </pc:picChg>
      </pc:sldChg>
      <pc:sldChg chg="addSp modSp add mod modAnim">
        <pc:chgData name="J. Rooijakkers" userId="f858b8da-9540-4ae0-b452-f6619147965b" providerId="ADAL" clId="{0ACEF1E3-B582-4088-B25B-25E6ED115061}" dt="2022-09-22T13:38:05.269" v="2509"/>
        <pc:sldMkLst>
          <pc:docMk/>
          <pc:sldMk cId="29306901" sldId="780"/>
        </pc:sldMkLst>
        <pc:spChg chg="mod">
          <ac:chgData name="J. Rooijakkers" userId="f858b8da-9540-4ae0-b452-f6619147965b" providerId="ADAL" clId="{0ACEF1E3-B582-4088-B25B-25E6ED115061}" dt="2022-09-22T13:32:02.579" v="1983" actId="20577"/>
          <ac:spMkLst>
            <pc:docMk/>
            <pc:sldMk cId="29306901" sldId="780"/>
            <ac:spMk id="2" creationId="{00000000-0000-0000-0000-000000000000}"/>
          </ac:spMkLst>
        </pc:spChg>
        <pc:spChg chg="mod">
          <ac:chgData name="J. Rooijakkers" userId="f858b8da-9540-4ae0-b452-f6619147965b" providerId="ADAL" clId="{0ACEF1E3-B582-4088-B25B-25E6ED115061}" dt="2022-09-22T13:37:10.687" v="2497" actId="207"/>
          <ac:spMkLst>
            <pc:docMk/>
            <pc:sldMk cId="29306901" sldId="780"/>
            <ac:spMk id="3" creationId="{00000000-0000-0000-0000-000000000000}"/>
          </ac:spMkLst>
        </pc:spChg>
        <pc:picChg chg="add mod">
          <ac:chgData name="J. Rooijakkers" userId="f858b8da-9540-4ae0-b452-f6619147965b" providerId="ADAL" clId="{0ACEF1E3-B582-4088-B25B-25E6ED115061}" dt="2022-09-22T13:37:59.147" v="2508" actId="1076"/>
          <ac:picMkLst>
            <pc:docMk/>
            <pc:sldMk cId="29306901" sldId="780"/>
            <ac:picMk id="4" creationId="{8E7E3A9D-43BD-4F70-A354-6F9BD6AAA9CE}"/>
          </ac:picMkLst>
        </pc:picChg>
      </pc:sldChg>
      <pc:sldChg chg="modSp add">
        <pc:chgData name="J. Rooijakkers" userId="f858b8da-9540-4ae0-b452-f6619147965b" providerId="ADAL" clId="{0ACEF1E3-B582-4088-B25B-25E6ED115061}" dt="2022-09-26T12:05:55.990" v="2933" actId="20577"/>
        <pc:sldMkLst>
          <pc:docMk/>
          <pc:sldMk cId="837897547" sldId="781"/>
        </pc:sldMkLst>
        <pc:spChg chg="mod">
          <ac:chgData name="J. Rooijakkers" userId="f858b8da-9540-4ae0-b452-f6619147965b" providerId="ADAL" clId="{0ACEF1E3-B582-4088-B25B-25E6ED115061}" dt="2022-09-26T12:05:55.990" v="2933" actId="20577"/>
          <ac:spMkLst>
            <pc:docMk/>
            <pc:sldMk cId="837897547" sldId="781"/>
            <ac:spMk id="131075" creationId="{00000000-0000-0000-0000-000000000000}"/>
          </ac:spMkLst>
        </pc:spChg>
      </pc:sldChg>
    </pc:docChg>
  </pc:docChgLst>
  <pc:docChgLst>
    <pc:chgData name="J. Rooijakkers" userId="f858b8da-9540-4ae0-b452-f6619147965b" providerId="ADAL" clId="{92857966-7F68-4ADE-BFD6-57AD2BF6C353}"/>
    <pc:docChg chg="custSel modSld">
      <pc:chgData name="J. Rooijakkers" userId="f858b8da-9540-4ae0-b452-f6619147965b" providerId="ADAL" clId="{92857966-7F68-4ADE-BFD6-57AD2BF6C353}" dt="2023-09-26T09:47:54.888" v="114" actId="20577"/>
      <pc:docMkLst>
        <pc:docMk/>
      </pc:docMkLst>
      <pc:sldChg chg="delSp modSp mod">
        <pc:chgData name="J. Rooijakkers" userId="f858b8da-9540-4ae0-b452-f6619147965b" providerId="ADAL" clId="{92857966-7F68-4ADE-BFD6-57AD2BF6C353}" dt="2023-09-07T09:22:50.111" v="64" actId="478"/>
        <pc:sldMkLst>
          <pc:docMk/>
          <pc:sldMk cId="1372838824" sldId="353"/>
        </pc:sldMkLst>
        <pc:spChg chg="mod">
          <ac:chgData name="J. Rooijakkers" userId="f858b8da-9540-4ae0-b452-f6619147965b" providerId="ADAL" clId="{92857966-7F68-4ADE-BFD6-57AD2BF6C353}" dt="2023-09-07T09:22:43.942" v="63" actId="5793"/>
          <ac:spMkLst>
            <pc:docMk/>
            <pc:sldMk cId="1372838824" sldId="353"/>
            <ac:spMk id="2" creationId="{00000000-0000-0000-0000-000000000000}"/>
          </ac:spMkLst>
        </pc:spChg>
        <pc:picChg chg="del">
          <ac:chgData name="J. Rooijakkers" userId="f858b8da-9540-4ae0-b452-f6619147965b" providerId="ADAL" clId="{92857966-7F68-4ADE-BFD6-57AD2BF6C353}" dt="2023-09-07T09:22:50.111" v="64" actId="478"/>
          <ac:picMkLst>
            <pc:docMk/>
            <pc:sldMk cId="1372838824" sldId="353"/>
            <ac:picMk id="5" creationId="{E48E354D-1609-467B-B65F-95B2CEA43EE4}"/>
          </ac:picMkLst>
        </pc:picChg>
      </pc:sldChg>
      <pc:sldChg chg="modSp modAnim">
        <pc:chgData name="J. Rooijakkers" userId="f858b8da-9540-4ae0-b452-f6619147965b" providerId="ADAL" clId="{92857966-7F68-4ADE-BFD6-57AD2BF6C353}" dt="2023-09-07T09:21:51.804" v="1" actId="20577"/>
        <pc:sldMkLst>
          <pc:docMk/>
          <pc:sldMk cId="2191011144" sldId="558"/>
        </pc:sldMkLst>
        <pc:spChg chg="mod">
          <ac:chgData name="J. Rooijakkers" userId="f858b8da-9540-4ae0-b452-f6619147965b" providerId="ADAL" clId="{92857966-7F68-4ADE-BFD6-57AD2BF6C353}" dt="2023-09-07T09:21:51.804" v="1" actId="20577"/>
          <ac:spMkLst>
            <pc:docMk/>
            <pc:sldMk cId="2191011144" sldId="558"/>
            <ac:spMk id="141315" creationId="{00000000-0000-0000-0000-000000000000}"/>
          </ac:spMkLst>
        </pc:spChg>
      </pc:sldChg>
      <pc:sldChg chg="modSp mod modAnim">
        <pc:chgData name="J. Rooijakkers" userId="f858b8da-9540-4ae0-b452-f6619147965b" providerId="ADAL" clId="{92857966-7F68-4ADE-BFD6-57AD2BF6C353}" dt="2023-09-07T09:34:09.831" v="113" actId="20577"/>
        <pc:sldMkLst>
          <pc:docMk/>
          <pc:sldMk cId="3886289645" sldId="773"/>
        </pc:sldMkLst>
        <pc:spChg chg="mod">
          <ac:chgData name="J. Rooijakkers" userId="f858b8da-9540-4ae0-b452-f6619147965b" providerId="ADAL" clId="{92857966-7F68-4ADE-BFD6-57AD2BF6C353}" dt="2023-09-07T09:34:09.831" v="113" actId="20577"/>
          <ac:spMkLst>
            <pc:docMk/>
            <pc:sldMk cId="3886289645" sldId="773"/>
            <ac:spMk id="3" creationId="{A9783D43-57B2-4073-AC57-432F019829E2}"/>
          </ac:spMkLst>
        </pc:spChg>
      </pc:sldChg>
      <pc:sldChg chg="modSp">
        <pc:chgData name="J. Rooijakkers" userId="f858b8da-9540-4ae0-b452-f6619147965b" providerId="ADAL" clId="{92857966-7F68-4ADE-BFD6-57AD2BF6C353}" dt="2023-09-07T09:22:20.581" v="17" actId="20577"/>
        <pc:sldMkLst>
          <pc:docMk/>
          <pc:sldMk cId="4151683687" sldId="779"/>
        </pc:sldMkLst>
        <pc:spChg chg="mod">
          <ac:chgData name="J. Rooijakkers" userId="f858b8da-9540-4ae0-b452-f6619147965b" providerId="ADAL" clId="{92857966-7F68-4ADE-BFD6-57AD2BF6C353}" dt="2023-09-07T09:22:20.581" v="17" actId="20577"/>
          <ac:spMkLst>
            <pc:docMk/>
            <pc:sldMk cId="4151683687" sldId="779"/>
            <ac:spMk id="2" creationId="{5A5C479F-EE43-A59F-9ECF-441CAE353708}"/>
          </ac:spMkLst>
        </pc:spChg>
        <pc:spChg chg="mod">
          <ac:chgData name="J. Rooijakkers" userId="f858b8da-9540-4ae0-b452-f6619147965b" providerId="ADAL" clId="{92857966-7F68-4ADE-BFD6-57AD2BF6C353}" dt="2023-09-07T09:22:16.502" v="13" actId="20577"/>
          <ac:spMkLst>
            <pc:docMk/>
            <pc:sldMk cId="4151683687" sldId="779"/>
            <ac:spMk id="3" creationId="{914F107C-6491-1FD9-E3D5-74FFBDD25DB4}"/>
          </ac:spMkLst>
        </pc:spChg>
      </pc:sldChg>
      <pc:sldChg chg="modSp modAnim">
        <pc:chgData name="J. Rooijakkers" userId="f858b8da-9540-4ae0-b452-f6619147965b" providerId="ADAL" clId="{92857966-7F68-4ADE-BFD6-57AD2BF6C353}" dt="2023-09-26T09:47:54.888" v="114" actId="20577"/>
        <pc:sldMkLst>
          <pc:docMk/>
          <pc:sldMk cId="837897547" sldId="781"/>
        </pc:sldMkLst>
        <pc:spChg chg="mod">
          <ac:chgData name="J. Rooijakkers" userId="f858b8da-9540-4ae0-b452-f6619147965b" providerId="ADAL" clId="{92857966-7F68-4ADE-BFD6-57AD2BF6C353}" dt="2023-09-26T09:47:54.888" v="114" actId="20577"/>
          <ac:spMkLst>
            <pc:docMk/>
            <pc:sldMk cId="837897547" sldId="781"/>
            <ac:spMk id="131075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703651-6E38-4C0B-895B-3FE5A1A46837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5971DB66-052C-4C9D-B000-75FEAE3AC0B5}" type="pres">
      <dgm:prSet presAssocID="{14703651-6E38-4C0B-895B-3FE5A1A46837}" presName="Name0" presStyleCnt="0">
        <dgm:presLayoutVars>
          <dgm:dir/>
          <dgm:resizeHandles val="exact"/>
        </dgm:presLayoutVars>
      </dgm:prSet>
      <dgm:spPr/>
    </dgm:pt>
  </dgm:ptLst>
  <dgm:cxnLst>
    <dgm:cxn modelId="{ED088DAD-E305-4D91-B234-578220127B6F}" type="presOf" srcId="{14703651-6E38-4C0B-895B-3FE5A1A46837}" destId="{5971DB66-052C-4C9D-B000-75FEAE3AC0B5}" srcOrd="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12FC0E4-DB1F-4A2D-8FEA-F8851DC4F4A5}" type="doc">
      <dgm:prSet loTypeId="urn:microsoft.com/office/officeart/2005/8/layout/lProcess3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nl-NL"/>
        </a:p>
      </dgm:t>
    </dgm:pt>
    <dgm:pt modelId="{EC287AA3-4E16-4C3D-BCE3-CC167FBE7D8E}">
      <dgm:prSet phldrT="[Tekst]"/>
      <dgm:spPr/>
      <dgm:t>
        <a:bodyPr/>
        <a:lstStyle/>
        <a:p>
          <a:pPr algn="l"/>
          <a:endParaRPr lang="nl-NL" b="1" dirty="0">
            <a:solidFill>
              <a:srgbClr val="002060"/>
            </a:solidFill>
          </a:endParaRPr>
        </a:p>
        <a:p>
          <a:pPr algn="ctr"/>
          <a:r>
            <a:rPr lang="nl-NL" b="1" dirty="0">
              <a:solidFill>
                <a:srgbClr val="002060"/>
              </a:solidFill>
            </a:rPr>
            <a:t>Periode 1 </a:t>
          </a:r>
        </a:p>
        <a:p>
          <a:pPr algn="ctr"/>
          <a:endParaRPr lang="nl-NL" b="1" dirty="0">
            <a:solidFill>
              <a:srgbClr val="002060"/>
            </a:solidFill>
          </a:endParaRPr>
        </a:p>
      </dgm:t>
    </dgm:pt>
    <dgm:pt modelId="{539F6163-7014-4FA7-AF4C-CE57D7EF3369}" type="parTrans" cxnId="{C765D850-19A6-406A-8A69-C39E4F55502A}">
      <dgm:prSet/>
      <dgm:spPr/>
      <dgm:t>
        <a:bodyPr/>
        <a:lstStyle/>
        <a:p>
          <a:endParaRPr lang="nl-NL" b="1"/>
        </a:p>
      </dgm:t>
    </dgm:pt>
    <dgm:pt modelId="{E81910AC-31D3-41C8-8168-08D139236F35}" type="sibTrans" cxnId="{C765D850-19A6-406A-8A69-C39E4F55502A}">
      <dgm:prSet/>
      <dgm:spPr/>
      <dgm:t>
        <a:bodyPr/>
        <a:lstStyle/>
        <a:p>
          <a:endParaRPr lang="nl-NL" b="1"/>
        </a:p>
      </dgm:t>
    </dgm:pt>
    <dgm:pt modelId="{798C195C-6202-4BE1-9BA5-D4C80B4413D4}">
      <dgm:prSet phldrT="[Tekst]"/>
      <dgm:spPr/>
      <dgm:t>
        <a:bodyPr/>
        <a:lstStyle/>
        <a:p>
          <a:r>
            <a:rPr lang="nl-NL" b="1" dirty="0">
              <a:solidFill>
                <a:srgbClr val="002060"/>
              </a:solidFill>
            </a:rPr>
            <a:t>Klassenvoorlichting</a:t>
          </a:r>
        </a:p>
      </dgm:t>
    </dgm:pt>
    <dgm:pt modelId="{08F1133F-B14B-46D8-B7A9-59B909515195}" type="parTrans" cxnId="{3C015D87-3D6D-4883-BEF4-6B5C0B4C3CF7}">
      <dgm:prSet/>
      <dgm:spPr/>
      <dgm:t>
        <a:bodyPr/>
        <a:lstStyle/>
        <a:p>
          <a:endParaRPr lang="nl-NL" b="1"/>
        </a:p>
      </dgm:t>
    </dgm:pt>
    <dgm:pt modelId="{7CF99783-6876-4B52-9E66-D7F96F68126A}" type="sibTrans" cxnId="{3C015D87-3D6D-4883-BEF4-6B5C0B4C3CF7}">
      <dgm:prSet/>
      <dgm:spPr/>
      <dgm:t>
        <a:bodyPr/>
        <a:lstStyle/>
        <a:p>
          <a:endParaRPr lang="nl-NL" b="1"/>
        </a:p>
      </dgm:t>
    </dgm:pt>
    <dgm:pt modelId="{4CC29F6F-0C8D-4F52-8C46-247211976408}">
      <dgm:prSet phldrT="[Tekst]"/>
      <dgm:spPr/>
      <dgm:t>
        <a:bodyPr/>
        <a:lstStyle/>
        <a:p>
          <a:r>
            <a:rPr lang="nl-NL" b="1" dirty="0">
              <a:solidFill>
                <a:srgbClr val="002060"/>
              </a:solidFill>
            </a:rPr>
            <a:t>Kennismakingsgesprekjes </a:t>
          </a:r>
        </a:p>
      </dgm:t>
    </dgm:pt>
    <dgm:pt modelId="{16A5FA35-ECD2-4534-8954-5C1A7853AE3F}" type="parTrans" cxnId="{E50502BA-7A8A-4F88-9E4C-4401C7424050}">
      <dgm:prSet/>
      <dgm:spPr/>
      <dgm:t>
        <a:bodyPr/>
        <a:lstStyle/>
        <a:p>
          <a:endParaRPr lang="nl-NL" b="1"/>
        </a:p>
      </dgm:t>
    </dgm:pt>
    <dgm:pt modelId="{91D8B19D-086B-4188-8EC3-BFD9E0AC3CA5}" type="sibTrans" cxnId="{E50502BA-7A8A-4F88-9E4C-4401C7424050}">
      <dgm:prSet/>
      <dgm:spPr/>
      <dgm:t>
        <a:bodyPr/>
        <a:lstStyle/>
        <a:p>
          <a:endParaRPr lang="nl-NL" b="1"/>
        </a:p>
      </dgm:t>
    </dgm:pt>
    <dgm:pt modelId="{5CCF9C36-1014-433A-97BF-FF739E6A3B58}">
      <dgm:prSet phldrT="[Tekst]"/>
      <dgm:spPr/>
      <dgm:t>
        <a:bodyPr/>
        <a:lstStyle/>
        <a:p>
          <a:r>
            <a:rPr lang="nl-NL" b="1" dirty="0">
              <a:solidFill>
                <a:srgbClr val="002060"/>
              </a:solidFill>
            </a:rPr>
            <a:t>Periode 2 </a:t>
          </a:r>
        </a:p>
      </dgm:t>
    </dgm:pt>
    <dgm:pt modelId="{CBD89851-267C-4F74-9F61-C47E3FECF1F2}" type="parTrans" cxnId="{4A13B1CE-CD6C-41DB-849B-35E35DA78ED3}">
      <dgm:prSet/>
      <dgm:spPr/>
      <dgm:t>
        <a:bodyPr/>
        <a:lstStyle/>
        <a:p>
          <a:endParaRPr lang="nl-NL" b="1"/>
        </a:p>
      </dgm:t>
    </dgm:pt>
    <dgm:pt modelId="{FA30E920-EC68-4947-8996-E8A455A120D7}" type="sibTrans" cxnId="{4A13B1CE-CD6C-41DB-849B-35E35DA78ED3}">
      <dgm:prSet/>
      <dgm:spPr/>
      <dgm:t>
        <a:bodyPr/>
        <a:lstStyle/>
        <a:p>
          <a:endParaRPr lang="nl-NL" b="1"/>
        </a:p>
      </dgm:t>
    </dgm:pt>
    <dgm:pt modelId="{322D8E4A-04AB-46DE-9CBC-389B03944911}">
      <dgm:prSet phldrT="[Tekst]"/>
      <dgm:spPr/>
      <dgm:t>
        <a:bodyPr/>
        <a:lstStyle/>
        <a:p>
          <a:r>
            <a:rPr lang="nl-NL" b="1" dirty="0">
              <a:solidFill>
                <a:srgbClr val="002060"/>
              </a:solidFill>
            </a:rPr>
            <a:t>Vervolggesprekjes 	</a:t>
          </a:r>
        </a:p>
      </dgm:t>
    </dgm:pt>
    <dgm:pt modelId="{C95F8369-0F82-49D8-86AB-86D67B09BCF3}" type="parTrans" cxnId="{F5D92AC6-4C40-480C-9B58-A8807C1ACF0B}">
      <dgm:prSet/>
      <dgm:spPr/>
      <dgm:t>
        <a:bodyPr/>
        <a:lstStyle/>
        <a:p>
          <a:endParaRPr lang="nl-NL" b="1"/>
        </a:p>
      </dgm:t>
    </dgm:pt>
    <dgm:pt modelId="{82A6346E-1AA4-4399-8AA9-133A59841B14}" type="sibTrans" cxnId="{F5D92AC6-4C40-480C-9B58-A8807C1ACF0B}">
      <dgm:prSet/>
      <dgm:spPr/>
      <dgm:t>
        <a:bodyPr/>
        <a:lstStyle/>
        <a:p>
          <a:endParaRPr lang="nl-NL" b="1"/>
        </a:p>
      </dgm:t>
    </dgm:pt>
    <dgm:pt modelId="{6772B928-5E0E-4DA5-B929-127EA6111CBB}">
      <dgm:prSet phldrT="[Tekst]"/>
      <dgm:spPr/>
      <dgm:t>
        <a:bodyPr/>
        <a:lstStyle/>
        <a:p>
          <a:r>
            <a:rPr lang="nl-NL" b="1" dirty="0">
              <a:solidFill>
                <a:srgbClr val="002060"/>
              </a:solidFill>
            </a:rPr>
            <a:t>Thuis bespreken van toekomst leerling</a:t>
          </a:r>
        </a:p>
      </dgm:t>
    </dgm:pt>
    <dgm:pt modelId="{F94F5F1A-6A8F-4A59-9C45-1E151DE0A975}" type="parTrans" cxnId="{EB6C7B06-B0A0-4A91-83BD-C90F835541E3}">
      <dgm:prSet/>
      <dgm:spPr/>
      <dgm:t>
        <a:bodyPr/>
        <a:lstStyle/>
        <a:p>
          <a:endParaRPr lang="nl-NL" b="1"/>
        </a:p>
      </dgm:t>
    </dgm:pt>
    <dgm:pt modelId="{5840A5FA-57C9-488A-99C4-E85405DCEE92}" type="sibTrans" cxnId="{EB6C7B06-B0A0-4A91-83BD-C90F835541E3}">
      <dgm:prSet/>
      <dgm:spPr/>
      <dgm:t>
        <a:bodyPr/>
        <a:lstStyle/>
        <a:p>
          <a:endParaRPr lang="nl-NL" b="1"/>
        </a:p>
      </dgm:t>
    </dgm:pt>
    <dgm:pt modelId="{F969883A-4D01-46B8-984C-70730D524A78}">
      <dgm:prSet phldrT="[Tekst]"/>
      <dgm:spPr/>
      <dgm:t>
        <a:bodyPr/>
        <a:lstStyle/>
        <a:p>
          <a:r>
            <a:rPr lang="nl-NL" b="1" dirty="0">
              <a:solidFill>
                <a:srgbClr val="002060"/>
              </a:solidFill>
            </a:rPr>
            <a:t>Periode 3</a:t>
          </a:r>
        </a:p>
      </dgm:t>
    </dgm:pt>
    <dgm:pt modelId="{191AF5B7-03A7-4A69-8C4D-3FD34763C194}" type="parTrans" cxnId="{9988468E-3B7A-4F82-9365-71ABAC8DF071}">
      <dgm:prSet/>
      <dgm:spPr/>
      <dgm:t>
        <a:bodyPr/>
        <a:lstStyle/>
        <a:p>
          <a:endParaRPr lang="nl-NL" b="1"/>
        </a:p>
      </dgm:t>
    </dgm:pt>
    <dgm:pt modelId="{3CB05815-09AB-4099-8F66-7DFF41DBBDA2}" type="sibTrans" cxnId="{9988468E-3B7A-4F82-9365-71ABAC8DF071}">
      <dgm:prSet/>
      <dgm:spPr/>
      <dgm:t>
        <a:bodyPr/>
        <a:lstStyle/>
        <a:p>
          <a:endParaRPr lang="nl-NL" b="1"/>
        </a:p>
      </dgm:t>
    </dgm:pt>
    <dgm:pt modelId="{AE9542FF-6CB3-4C62-ABA7-39E75C74D67F}">
      <dgm:prSet phldrT="[Tekst]"/>
      <dgm:spPr/>
      <dgm:t>
        <a:bodyPr/>
        <a:lstStyle/>
        <a:p>
          <a:r>
            <a:rPr lang="nl-NL" b="1" dirty="0">
              <a:solidFill>
                <a:srgbClr val="002060"/>
              </a:solidFill>
            </a:rPr>
            <a:t>Studiekeuze </a:t>
          </a:r>
        </a:p>
      </dgm:t>
    </dgm:pt>
    <dgm:pt modelId="{70EFB832-A264-46A8-A2CF-E1D458607B1E}" type="parTrans" cxnId="{2CEAF018-20D5-4E14-AF58-B4E45235433E}">
      <dgm:prSet/>
      <dgm:spPr/>
      <dgm:t>
        <a:bodyPr/>
        <a:lstStyle/>
        <a:p>
          <a:endParaRPr lang="nl-NL" b="1"/>
        </a:p>
      </dgm:t>
    </dgm:pt>
    <dgm:pt modelId="{6A44C83A-78FD-4DD8-BF52-13D800D9D0BC}" type="sibTrans" cxnId="{2CEAF018-20D5-4E14-AF58-B4E45235433E}">
      <dgm:prSet/>
      <dgm:spPr/>
      <dgm:t>
        <a:bodyPr/>
        <a:lstStyle/>
        <a:p>
          <a:endParaRPr lang="nl-NL" b="1"/>
        </a:p>
      </dgm:t>
    </dgm:pt>
    <dgm:pt modelId="{5A5DC760-7710-4356-AEDC-3E47F5589C51}">
      <dgm:prSet phldrT="[Tekst]"/>
      <dgm:spPr/>
      <dgm:t>
        <a:bodyPr/>
        <a:lstStyle/>
        <a:p>
          <a:r>
            <a:rPr lang="nl-NL" b="1" dirty="0">
              <a:solidFill>
                <a:srgbClr val="002060"/>
              </a:solidFill>
            </a:rPr>
            <a:t>Intakegesprek op MBO</a:t>
          </a:r>
        </a:p>
      </dgm:t>
    </dgm:pt>
    <dgm:pt modelId="{3DDBDB1B-A9B5-47B1-8DAF-0E42A19A7324}" type="parTrans" cxnId="{891C418C-1C34-4AC5-ADE3-678A1A3FC05E}">
      <dgm:prSet/>
      <dgm:spPr/>
      <dgm:t>
        <a:bodyPr/>
        <a:lstStyle/>
        <a:p>
          <a:endParaRPr lang="nl-NL" b="1"/>
        </a:p>
      </dgm:t>
    </dgm:pt>
    <dgm:pt modelId="{11761246-78C3-432E-91AC-7F52703023CA}" type="sibTrans" cxnId="{891C418C-1C34-4AC5-ADE3-678A1A3FC05E}">
      <dgm:prSet/>
      <dgm:spPr/>
      <dgm:t>
        <a:bodyPr/>
        <a:lstStyle/>
        <a:p>
          <a:endParaRPr lang="nl-NL" b="1"/>
        </a:p>
      </dgm:t>
    </dgm:pt>
    <dgm:pt modelId="{643485AC-E431-4F6F-9FD1-4DEFEA38A256}">
      <dgm:prSet/>
      <dgm:spPr/>
      <dgm:t>
        <a:bodyPr/>
        <a:lstStyle/>
        <a:p>
          <a:r>
            <a:rPr lang="nl-NL" b="1" dirty="0">
              <a:solidFill>
                <a:srgbClr val="002060"/>
              </a:solidFill>
            </a:rPr>
            <a:t>Periode 4</a:t>
          </a:r>
        </a:p>
      </dgm:t>
    </dgm:pt>
    <dgm:pt modelId="{CDBEBBB6-617C-4662-8BF2-3AB5B9DFD8F2}" type="parTrans" cxnId="{A2E6D09C-4B1D-4364-BF59-E8573A954976}">
      <dgm:prSet/>
      <dgm:spPr/>
      <dgm:t>
        <a:bodyPr/>
        <a:lstStyle/>
        <a:p>
          <a:endParaRPr lang="nl-NL" b="1"/>
        </a:p>
      </dgm:t>
    </dgm:pt>
    <dgm:pt modelId="{5E457F83-1983-4F36-B88F-DE48025E01AA}" type="sibTrans" cxnId="{A2E6D09C-4B1D-4364-BF59-E8573A954976}">
      <dgm:prSet/>
      <dgm:spPr/>
      <dgm:t>
        <a:bodyPr/>
        <a:lstStyle/>
        <a:p>
          <a:endParaRPr lang="nl-NL" b="1"/>
        </a:p>
      </dgm:t>
    </dgm:pt>
    <dgm:pt modelId="{E284561A-2DCE-42A1-9F11-0A5A3A7B10A5}">
      <dgm:prSet/>
      <dgm:spPr/>
      <dgm:t>
        <a:bodyPr/>
        <a:lstStyle/>
        <a:p>
          <a:r>
            <a:rPr lang="nl-NL" b="1" dirty="0">
              <a:solidFill>
                <a:srgbClr val="002060"/>
              </a:solidFill>
            </a:rPr>
            <a:t>Centrale Eindexamens</a:t>
          </a:r>
        </a:p>
      </dgm:t>
    </dgm:pt>
    <dgm:pt modelId="{4BC785AF-40A4-4C3D-966F-F53F9986FA18}" type="parTrans" cxnId="{383561C6-B877-4F4D-B334-F24E5BDB0C22}">
      <dgm:prSet/>
      <dgm:spPr/>
      <dgm:t>
        <a:bodyPr/>
        <a:lstStyle/>
        <a:p>
          <a:endParaRPr lang="nl-NL" b="1"/>
        </a:p>
      </dgm:t>
    </dgm:pt>
    <dgm:pt modelId="{395FD7E7-F52A-43C1-B02D-274608130020}" type="sibTrans" cxnId="{383561C6-B877-4F4D-B334-F24E5BDB0C22}">
      <dgm:prSet/>
      <dgm:spPr/>
      <dgm:t>
        <a:bodyPr/>
        <a:lstStyle/>
        <a:p>
          <a:endParaRPr lang="nl-NL" b="1"/>
        </a:p>
      </dgm:t>
    </dgm:pt>
    <dgm:pt modelId="{3401C15A-7093-4172-A5A9-23CAEBE87DCC}">
      <dgm:prSet/>
      <dgm:spPr/>
      <dgm:t>
        <a:bodyPr/>
        <a:lstStyle/>
        <a:p>
          <a:r>
            <a:rPr lang="nl-NL" b="1" dirty="0">
              <a:solidFill>
                <a:srgbClr val="002060"/>
              </a:solidFill>
            </a:rPr>
            <a:t>Indien gewenst, afspraak met ouders en decaan</a:t>
          </a:r>
        </a:p>
      </dgm:t>
    </dgm:pt>
    <dgm:pt modelId="{739D2D46-FDC2-46D6-B4CD-B84774A82449}" type="parTrans" cxnId="{84C97B86-1683-4C85-864F-50E3522D0438}">
      <dgm:prSet/>
      <dgm:spPr/>
      <dgm:t>
        <a:bodyPr/>
        <a:lstStyle/>
        <a:p>
          <a:endParaRPr lang="nl-NL" b="1"/>
        </a:p>
      </dgm:t>
    </dgm:pt>
    <dgm:pt modelId="{AD2E1B0D-9BD6-40D9-B0D9-81AABC74409C}" type="sibTrans" cxnId="{84C97B86-1683-4C85-864F-50E3522D0438}">
      <dgm:prSet/>
      <dgm:spPr/>
      <dgm:t>
        <a:bodyPr/>
        <a:lstStyle/>
        <a:p>
          <a:endParaRPr lang="nl-NL" b="1"/>
        </a:p>
      </dgm:t>
    </dgm:pt>
    <dgm:pt modelId="{B44ED57C-26AA-47F4-883B-2D0176D58334}">
      <dgm:prSet/>
      <dgm:spPr/>
      <dgm:t>
        <a:bodyPr/>
        <a:lstStyle/>
        <a:p>
          <a:r>
            <a:rPr lang="nl-NL" b="1" dirty="0">
              <a:solidFill>
                <a:srgbClr val="002060"/>
              </a:solidFill>
            </a:rPr>
            <a:t>Inschrijving op MBO</a:t>
          </a:r>
        </a:p>
      </dgm:t>
    </dgm:pt>
    <dgm:pt modelId="{9840B762-80E5-4DDD-8269-AE8C8E2B7F07}" type="parTrans" cxnId="{5D4DC1E4-43AD-4A59-B4C9-E71C9725101B}">
      <dgm:prSet/>
      <dgm:spPr/>
      <dgm:t>
        <a:bodyPr/>
        <a:lstStyle/>
        <a:p>
          <a:endParaRPr lang="nl-NL"/>
        </a:p>
      </dgm:t>
    </dgm:pt>
    <dgm:pt modelId="{BAE14DAB-B6D9-4788-88DF-5BB9E43FFE88}" type="sibTrans" cxnId="{5D4DC1E4-43AD-4A59-B4C9-E71C9725101B}">
      <dgm:prSet/>
      <dgm:spPr/>
      <dgm:t>
        <a:bodyPr/>
        <a:lstStyle/>
        <a:p>
          <a:endParaRPr lang="nl-NL"/>
        </a:p>
      </dgm:t>
    </dgm:pt>
    <dgm:pt modelId="{F7B8C12A-BBC8-4716-BD96-AA4AE7314DE2}" type="pres">
      <dgm:prSet presAssocID="{312FC0E4-DB1F-4A2D-8FEA-F8851DC4F4A5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0DC4A6EB-8B1E-4154-AD55-ECF813FA930F}" type="pres">
      <dgm:prSet presAssocID="{EC287AA3-4E16-4C3D-BCE3-CC167FBE7D8E}" presName="horFlow" presStyleCnt="0"/>
      <dgm:spPr/>
    </dgm:pt>
    <dgm:pt modelId="{FAB5FDBB-2602-4F0C-B8DE-4C55D5C3DD32}" type="pres">
      <dgm:prSet presAssocID="{EC287AA3-4E16-4C3D-BCE3-CC167FBE7D8E}" presName="bigChev" presStyleLbl="node1" presStyleIdx="0" presStyleCnt="4"/>
      <dgm:spPr/>
    </dgm:pt>
    <dgm:pt modelId="{C00976B2-1078-40F3-A2BC-259A39B2D708}" type="pres">
      <dgm:prSet presAssocID="{08F1133F-B14B-46D8-B7A9-59B909515195}" presName="parTrans" presStyleCnt="0"/>
      <dgm:spPr/>
    </dgm:pt>
    <dgm:pt modelId="{B397D375-1F71-4FFF-B823-D51BC3015A22}" type="pres">
      <dgm:prSet presAssocID="{798C195C-6202-4BE1-9BA5-D4C80B4413D4}" presName="node" presStyleLbl="alignAccFollowNode1" presStyleIdx="0" presStyleCnt="9">
        <dgm:presLayoutVars>
          <dgm:bulletEnabled val="1"/>
        </dgm:presLayoutVars>
      </dgm:prSet>
      <dgm:spPr/>
    </dgm:pt>
    <dgm:pt modelId="{CB3C2BBB-062B-4BE9-B0BB-D6DDDEEFADA0}" type="pres">
      <dgm:prSet presAssocID="{7CF99783-6876-4B52-9E66-D7F96F68126A}" presName="sibTrans" presStyleCnt="0"/>
      <dgm:spPr/>
    </dgm:pt>
    <dgm:pt modelId="{7AF6A237-C884-4E66-88DD-C689B2D016BF}" type="pres">
      <dgm:prSet presAssocID="{4CC29F6F-0C8D-4F52-8C46-247211976408}" presName="node" presStyleLbl="alignAccFollowNode1" presStyleIdx="1" presStyleCnt="9">
        <dgm:presLayoutVars>
          <dgm:bulletEnabled val="1"/>
        </dgm:presLayoutVars>
      </dgm:prSet>
      <dgm:spPr/>
    </dgm:pt>
    <dgm:pt modelId="{FC513840-3009-4A6D-A892-43720C7393E1}" type="pres">
      <dgm:prSet presAssocID="{EC287AA3-4E16-4C3D-BCE3-CC167FBE7D8E}" presName="vSp" presStyleCnt="0"/>
      <dgm:spPr/>
    </dgm:pt>
    <dgm:pt modelId="{F1C72C74-42D3-457F-A347-D924BF07C59B}" type="pres">
      <dgm:prSet presAssocID="{5CCF9C36-1014-433A-97BF-FF739E6A3B58}" presName="horFlow" presStyleCnt="0"/>
      <dgm:spPr/>
    </dgm:pt>
    <dgm:pt modelId="{7289BA93-0CB6-4891-BA62-467A9CC23574}" type="pres">
      <dgm:prSet presAssocID="{5CCF9C36-1014-433A-97BF-FF739E6A3B58}" presName="bigChev" presStyleLbl="node1" presStyleIdx="1" presStyleCnt="4"/>
      <dgm:spPr/>
    </dgm:pt>
    <dgm:pt modelId="{827F08E0-0541-4934-A512-DD8B2C38F46F}" type="pres">
      <dgm:prSet presAssocID="{C95F8369-0F82-49D8-86AB-86D67B09BCF3}" presName="parTrans" presStyleCnt="0"/>
      <dgm:spPr/>
    </dgm:pt>
    <dgm:pt modelId="{200D08B2-8EB1-40EE-9798-E3DFA8778A15}" type="pres">
      <dgm:prSet presAssocID="{322D8E4A-04AB-46DE-9CBC-389B03944911}" presName="node" presStyleLbl="alignAccFollowNode1" presStyleIdx="2" presStyleCnt="9">
        <dgm:presLayoutVars>
          <dgm:bulletEnabled val="1"/>
        </dgm:presLayoutVars>
      </dgm:prSet>
      <dgm:spPr/>
    </dgm:pt>
    <dgm:pt modelId="{36177C11-0A15-484A-84D3-EBD3FCE64C68}" type="pres">
      <dgm:prSet presAssocID="{82A6346E-1AA4-4399-8AA9-133A59841B14}" presName="sibTrans" presStyleCnt="0"/>
      <dgm:spPr/>
    </dgm:pt>
    <dgm:pt modelId="{5C9E6D82-06F7-4264-8740-4FCA0C0F81DE}" type="pres">
      <dgm:prSet presAssocID="{6772B928-5E0E-4DA5-B929-127EA6111CBB}" presName="node" presStyleLbl="alignAccFollowNode1" presStyleIdx="3" presStyleCnt="9">
        <dgm:presLayoutVars>
          <dgm:bulletEnabled val="1"/>
        </dgm:presLayoutVars>
      </dgm:prSet>
      <dgm:spPr/>
    </dgm:pt>
    <dgm:pt modelId="{70317EA6-4771-48D2-935F-18285622D632}" type="pres">
      <dgm:prSet presAssocID="{5CCF9C36-1014-433A-97BF-FF739E6A3B58}" presName="vSp" presStyleCnt="0"/>
      <dgm:spPr/>
    </dgm:pt>
    <dgm:pt modelId="{B7D62E1F-2C5C-4DEA-A322-FE98CD9287E8}" type="pres">
      <dgm:prSet presAssocID="{F969883A-4D01-46B8-984C-70730D524A78}" presName="horFlow" presStyleCnt="0"/>
      <dgm:spPr/>
    </dgm:pt>
    <dgm:pt modelId="{AE72058A-1DC5-4E55-96D4-FA9084583437}" type="pres">
      <dgm:prSet presAssocID="{F969883A-4D01-46B8-984C-70730D524A78}" presName="bigChev" presStyleLbl="node1" presStyleIdx="2" presStyleCnt="4"/>
      <dgm:spPr/>
    </dgm:pt>
    <dgm:pt modelId="{25A6DB00-E116-4511-868F-58254B8AECF5}" type="pres">
      <dgm:prSet presAssocID="{70EFB832-A264-46A8-A2CF-E1D458607B1E}" presName="parTrans" presStyleCnt="0"/>
      <dgm:spPr/>
    </dgm:pt>
    <dgm:pt modelId="{EA652623-B650-46AB-8FC8-325543A0B9B9}" type="pres">
      <dgm:prSet presAssocID="{AE9542FF-6CB3-4C62-ABA7-39E75C74D67F}" presName="node" presStyleLbl="alignAccFollowNode1" presStyleIdx="4" presStyleCnt="9">
        <dgm:presLayoutVars>
          <dgm:bulletEnabled val="1"/>
        </dgm:presLayoutVars>
      </dgm:prSet>
      <dgm:spPr/>
    </dgm:pt>
    <dgm:pt modelId="{D1CC482B-9859-4885-B00C-B9033D0CCF6D}" type="pres">
      <dgm:prSet presAssocID="{6A44C83A-78FD-4DD8-BF52-13D800D9D0BC}" presName="sibTrans" presStyleCnt="0"/>
      <dgm:spPr/>
    </dgm:pt>
    <dgm:pt modelId="{CA60C4E6-774D-460D-B89C-5DA314F1B393}" type="pres">
      <dgm:prSet presAssocID="{B44ED57C-26AA-47F4-883B-2D0176D58334}" presName="node" presStyleLbl="alignAccFollowNode1" presStyleIdx="5" presStyleCnt="9">
        <dgm:presLayoutVars>
          <dgm:bulletEnabled val="1"/>
        </dgm:presLayoutVars>
      </dgm:prSet>
      <dgm:spPr/>
    </dgm:pt>
    <dgm:pt modelId="{1BAF599C-C208-4148-968B-2C1BEC240822}" type="pres">
      <dgm:prSet presAssocID="{BAE14DAB-B6D9-4788-88DF-5BB9E43FFE88}" presName="sibTrans" presStyleCnt="0"/>
      <dgm:spPr/>
    </dgm:pt>
    <dgm:pt modelId="{9A0C6094-61FB-406F-9814-03E282A6912C}" type="pres">
      <dgm:prSet presAssocID="{5A5DC760-7710-4356-AEDC-3E47F5589C51}" presName="node" presStyleLbl="alignAccFollowNode1" presStyleIdx="6" presStyleCnt="9">
        <dgm:presLayoutVars>
          <dgm:bulletEnabled val="1"/>
        </dgm:presLayoutVars>
      </dgm:prSet>
      <dgm:spPr/>
    </dgm:pt>
    <dgm:pt modelId="{DA92F546-2743-4DAE-9F8C-CEF4D4EEB08A}" type="pres">
      <dgm:prSet presAssocID="{11761246-78C3-432E-91AC-7F52703023CA}" presName="sibTrans" presStyleCnt="0"/>
      <dgm:spPr/>
    </dgm:pt>
    <dgm:pt modelId="{DBF57BF5-35EC-49AC-BC69-852C69ACF586}" type="pres">
      <dgm:prSet presAssocID="{3401C15A-7093-4172-A5A9-23CAEBE87DCC}" presName="node" presStyleLbl="alignAccFollowNode1" presStyleIdx="7" presStyleCnt="9">
        <dgm:presLayoutVars>
          <dgm:bulletEnabled val="1"/>
        </dgm:presLayoutVars>
      </dgm:prSet>
      <dgm:spPr/>
    </dgm:pt>
    <dgm:pt modelId="{0940C828-ACDC-4E6C-A532-FEC74102AFF3}" type="pres">
      <dgm:prSet presAssocID="{F969883A-4D01-46B8-984C-70730D524A78}" presName="vSp" presStyleCnt="0"/>
      <dgm:spPr/>
    </dgm:pt>
    <dgm:pt modelId="{1A0DC975-E6AF-4539-9704-18E4BE2B5704}" type="pres">
      <dgm:prSet presAssocID="{643485AC-E431-4F6F-9FD1-4DEFEA38A256}" presName="horFlow" presStyleCnt="0"/>
      <dgm:spPr/>
    </dgm:pt>
    <dgm:pt modelId="{48F116C9-C358-4FC9-A297-C10EC22070FD}" type="pres">
      <dgm:prSet presAssocID="{643485AC-E431-4F6F-9FD1-4DEFEA38A256}" presName="bigChev" presStyleLbl="node1" presStyleIdx="3" presStyleCnt="4"/>
      <dgm:spPr/>
    </dgm:pt>
    <dgm:pt modelId="{5BC556AF-723F-4CEA-AB2F-06FA6C9D6B97}" type="pres">
      <dgm:prSet presAssocID="{4BC785AF-40A4-4C3D-966F-F53F9986FA18}" presName="parTrans" presStyleCnt="0"/>
      <dgm:spPr/>
    </dgm:pt>
    <dgm:pt modelId="{379E62F7-0FED-49B1-9A50-5A3D5F6F94E5}" type="pres">
      <dgm:prSet presAssocID="{E284561A-2DCE-42A1-9F11-0A5A3A7B10A5}" presName="node" presStyleLbl="alignAccFollowNode1" presStyleIdx="8" presStyleCnt="9">
        <dgm:presLayoutVars>
          <dgm:bulletEnabled val="1"/>
        </dgm:presLayoutVars>
      </dgm:prSet>
      <dgm:spPr/>
    </dgm:pt>
  </dgm:ptLst>
  <dgm:cxnLst>
    <dgm:cxn modelId="{5FE2BF01-A3B6-47D0-B661-8C322A6F4020}" type="presOf" srcId="{EC287AA3-4E16-4C3D-BCE3-CC167FBE7D8E}" destId="{FAB5FDBB-2602-4F0C-B8DE-4C55D5C3DD32}" srcOrd="0" destOrd="0" presId="urn:microsoft.com/office/officeart/2005/8/layout/lProcess3"/>
    <dgm:cxn modelId="{EB6C7B06-B0A0-4A91-83BD-C90F835541E3}" srcId="{5CCF9C36-1014-433A-97BF-FF739E6A3B58}" destId="{6772B928-5E0E-4DA5-B929-127EA6111CBB}" srcOrd="1" destOrd="0" parTransId="{F94F5F1A-6A8F-4A59-9C45-1E151DE0A975}" sibTransId="{5840A5FA-57C9-488A-99C4-E85405DCEE92}"/>
    <dgm:cxn modelId="{2CEAF018-20D5-4E14-AF58-B4E45235433E}" srcId="{F969883A-4D01-46B8-984C-70730D524A78}" destId="{AE9542FF-6CB3-4C62-ABA7-39E75C74D67F}" srcOrd="0" destOrd="0" parTransId="{70EFB832-A264-46A8-A2CF-E1D458607B1E}" sibTransId="{6A44C83A-78FD-4DD8-BF52-13D800D9D0BC}"/>
    <dgm:cxn modelId="{9681922B-7F7E-4487-A656-A5052CDB054F}" type="presOf" srcId="{322D8E4A-04AB-46DE-9CBC-389B03944911}" destId="{200D08B2-8EB1-40EE-9798-E3DFA8778A15}" srcOrd="0" destOrd="0" presId="urn:microsoft.com/office/officeart/2005/8/layout/lProcess3"/>
    <dgm:cxn modelId="{8513742F-4F91-4C22-A090-BF2084FA2F6C}" type="presOf" srcId="{643485AC-E431-4F6F-9FD1-4DEFEA38A256}" destId="{48F116C9-C358-4FC9-A297-C10EC22070FD}" srcOrd="0" destOrd="0" presId="urn:microsoft.com/office/officeart/2005/8/layout/lProcess3"/>
    <dgm:cxn modelId="{86A7CB38-D436-4BF5-B980-8A4E0B7198D4}" type="presOf" srcId="{5CCF9C36-1014-433A-97BF-FF739E6A3B58}" destId="{7289BA93-0CB6-4891-BA62-467A9CC23574}" srcOrd="0" destOrd="0" presId="urn:microsoft.com/office/officeart/2005/8/layout/lProcess3"/>
    <dgm:cxn modelId="{84BA0542-9BB2-4FEE-88A8-8E812A202872}" type="presOf" srcId="{E284561A-2DCE-42A1-9F11-0A5A3A7B10A5}" destId="{379E62F7-0FED-49B1-9A50-5A3D5F6F94E5}" srcOrd="0" destOrd="0" presId="urn:microsoft.com/office/officeart/2005/8/layout/lProcess3"/>
    <dgm:cxn modelId="{48E1D862-C8F8-474F-B342-EB12B5A090B6}" type="presOf" srcId="{6772B928-5E0E-4DA5-B929-127EA6111CBB}" destId="{5C9E6D82-06F7-4264-8740-4FCA0C0F81DE}" srcOrd="0" destOrd="0" presId="urn:microsoft.com/office/officeart/2005/8/layout/lProcess3"/>
    <dgm:cxn modelId="{A2B46C65-93B5-47B1-A154-9506B1430C23}" type="presOf" srcId="{F969883A-4D01-46B8-984C-70730D524A78}" destId="{AE72058A-1DC5-4E55-96D4-FA9084583437}" srcOrd="0" destOrd="0" presId="urn:microsoft.com/office/officeart/2005/8/layout/lProcess3"/>
    <dgm:cxn modelId="{C765D850-19A6-406A-8A69-C39E4F55502A}" srcId="{312FC0E4-DB1F-4A2D-8FEA-F8851DC4F4A5}" destId="{EC287AA3-4E16-4C3D-BCE3-CC167FBE7D8E}" srcOrd="0" destOrd="0" parTransId="{539F6163-7014-4FA7-AF4C-CE57D7EF3369}" sibTransId="{E81910AC-31D3-41C8-8168-08D139236F35}"/>
    <dgm:cxn modelId="{B85EC15A-38F5-4B8A-AAEC-2BBA95D04A94}" type="presOf" srcId="{5A5DC760-7710-4356-AEDC-3E47F5589C51}" destId="{9A0C6094-61FB-406F-9814-03E282A6912C}" srcOrd="0" destOrd="0" presId="urn:microsoft.com/office/officeart/2005/8/layout/lProcess3"/>
    <dgm:cxn modelId="{84C97B86-1683-4C85-864F-50E3522D0438}" srcId="{F969883A-4D01-46B8-984C-70730D524A78}" destId="{3401C15A-7093-4172-A5A9-23CAEBE87DCC}" srcOrd="3" destOrd="0" parTransId="{739D2D46-FDC2-46D6-B4CD-B84774A82449}" sibTransId="{AD2E1B0D-9BD6-40D9-B0D9-81AABC74409C}"/>
    <dgm:cxn modelId="{3C015D87-3D6D-4883-BEF4-6B5C0B4C3CF7}" srcId="{EC287AA3-4E16-4C3D-BCE3-CC167FBE7D8E}" destId="{798C195C-6202-4BE1-9BA5-D4C80B4413D4}" srcOrd="0" destOrd="0" parTransId="{08F1133F-B14B-46D8-B7A9-59B909515195}" sibTransId="{7CF99783-6876-4B52-9E66-D7F96F68126A}"/>
    <dgm:cxn modelId="{891C418C-1C34-4AC5-ADE3-678A1A3FC05E}" srcId="{F969883A-4D01-46B8-984C-70730D524A78}" destId="{5A5DC760-7710-4356-AEDC-3E47F5589C51}" srcOrd="2" destOrd="0" parTransId="{3DDBDB1B-A9B5-47B1-8DAF-0E42A19A7324}" sibTransId="{11761246-78C3-432E-91AC-7F52703023CA}"/>
    <dgm:cxn modelId="{9988468E-3B7A-4F82-9365-71ABAC8DF071}" srcId="{312FC0E4-DB1F-4A2D-8FEA-F8851DC4F4A5}" destId="{F969883A-4D01-46B8-984C-70730D524A78}" srcOrd="2" destOrd="0" parTransId="{191AF5B7-03A7-4A69-8C4D-3FD34763C194}" sibTransId="{3CB05815-09AB-4099-8F66-7DFF41DBBDA2}"/>
    <dgm:cxn modelId="{A48E9A94-583D-4524-B977-FE571C0C6A52}" type="presOf" srcId="{3401C15A-7093-4172-A5A9-23CAEBE87DCC}" destId="{DBF57BF5-35EC-49AC-BC69-852C69ACF586}" srcOrd="0" destOrd="0" presId="urn:microsoft.com/office/officeart/2005/8/layout/lProcess3"/>
    <dgm:cxn modelId="{D8780099-B849-4161-B463-FAD41F1ED0F3}" type="presOf" srcId="{798C195C-6202-4BE1-9BA5-D4C80B4413D4}" destId="{B397D375-1F71-4FFF-B823-D51BC3015A22}" srcOrd="0" destOrd="0" presId="urn:microsoft.com/office/officeart/2005/8/layout/lProcess3"/>
    <dgm:cxn modelId="{A2E6D09C-4B1D-4364-BF59-E8573A954976}" srcId="{312FC0E4-DB1F-4A2D-8FEA-F8851DC4F4A5}" destId="{643485AC-E431-4F6F-9FD1-4DEFEA38A256}" srcOrd="3" destOrd="0" parTransId="{CDBEBBB6-617C-4662-8BF2-3AB5B9DFD8F2}" sibTransId="{5E457F83-1983-4F36-B88F-DE48025E01AA}"/>
    <dgm:cxn modelId="{5ABC9CAB-208C-49D8-83BD-6D052EFC0588}" type="presOf" srcId="{AE9542FF-6CB3-4C62-ABA7-39E75C74D67F}" destId="{EA652623-B650-46AB-8FC8-325543A0B9B9}" srcOrd="0" destOrd="0" presId="urn:microsoft.com/office/officeart/2005/8/layout/lProcess3"/>
    <dgm:cxn modelId="{E50502BA-7A8A-4F88-9E4C-4401C7424050}" srcId="{EC287AA3-4E16-4C3D-BCE3-CC167FBE7D8E}" destId="{4CC29F6F-0C8D-4F52-8C46-247211976408}" srcOrd="1" destOrd="0" parTransId="{16A5FA35-ECD2-4534-8954-5C1A7853AE3F}" sibTransId="{91D8B19D-086B-4188-8EC3-BFD9E0AC3CA5}"/>
    <dgm:cxn modelId="{0CAA24C3-F19A-4FC6-93B9-A7820200ACAD}" type="presOf" srcId="{312FC0E4-DB1F-4A2D-8FEA-F8851DC4F4A5}" destId="{F7B8C12A-BBC8-4716-BD96-AA4AE7314DE2}" srcOrd="0" destOrd="0" presId="urn:microsoft.com/office/officeart/2005/8/layout/lProcess3"/>
    <dgm:cxn modelId="{F5D92AC6-4C40-480C-9B58-A8807C1ACF0B}" srcId="{5CCF9C36-1014-433A-97BF-FF739E6A3B58}" destId="{322D8E4A-04AB-46DE-9CBC-389B03944911}" srcOrd="0" destOrd="0" parTransId="{C95F8369-0F82-49D8-86AB-86D67B09BCF3}" sibTransId="{82A6346E-1AA4-4399-8AA9-133A59841B14}"/>
    <dgm:cxn modelId="{383561C6-B877-4F4D-B334-F24E5BDB0C22}" srcId="{643485AC-E431-4F6F-9FD1-4DEFEA38A256}" destId="{E284561A-2DCE-42A1-9F11-0A5A3A7B10A5}" srcOrd="0" destOrd="0" parTransId="{4BC785AF-40A4-4C3D-966F-F53F9986FA18}" sibTransId="{395FD7E7-F52A-43C1-B02D-274608130020}"/>
    <dgm:cxn modelId="{4A13B1CE-CD6C-41DB-849B-35E35DA78ED3}" srcId="{312FC0E4-DB1F-4A2D-8FEA-F8851DC4F4A5}" destId="{5CCF9C36-1014-433A-97BF-FF739E6A3B58}" srcOrd="1" destOrd="0" parTransId="{CBD89851-267C-4F74-9F61-C47E3FECF1F2}" sibTransId="{FA30E920-EC68-4947-8996-E8A455A120D7}"/>
    <dgm:cxn modelId="{664EF0D3-FA5D-4154-B310-C6C7A4C0BCF9}" type="presOf" srcId="{4CC29F6F-0C8D-4F52-8C46-247211976408}" destId="{7AF6A237-C884-4E66-88DD-C689B2D016BF}" srcOrd="0" destOrd="0" presId="urn:microsoft.com/office/officeart/2005/8/layout/lProcess3"/>
    <dgm:cxn modelId="{A060A4DE-82A7-41A4-BC73-D47D62FA6DAE}" type="presOf" srcId="{B44ED57C-26AA-47F4-883B-2D0176D58334}" destId="{CA60C4E6-774D-460D-B89C-5DA314F1B393}" srcOrd="0" destOrd="0" presId="urn:microsoft.com/office/officeart/2005/8/layout/lProcess3"/>
    <dgm:cxn modelId="{5D4DC1E4-43AD-4A59-B4C9-E71C9725101B}" srcId="{F969883A-4D01-46B8-984C-70730D524A78}" destId="{B44ED57C-26AA-47F4-883B-2D0176D58334}" srcOrd="1" destOrd="0" parTransId="{9840B762-80E5-4DDD-8269-AE8C8E2B7F07}" sibTransId="{BAE14DAB-B6D9-4788-88DF-5BB9E43FFE88}"/>
    <dgm:cxn modelId="{C688DD61-75CA-4C2E-AA12-6CEBA6383D13}" type="presParOf" srcId="{F7B8C12A-BBC8-4716-BD96-AA4AE7314DE2}" destId="{0DC4A6EB-8B1E-4154-AD55-ECF813FA930F}" srcOrd="0" destOrd="0" presId="urn:microsoft.com/office/officeart/2005/8/layout/lProcess3"/>
    <dgm:cxn modelId="{F8B76ED8-D8D1-4A90-8BC8-E1C360FCA914}" type="presParOf" srcId="{0DC4A6EB-8B1E-4154-AD55-ECF813FA930F}" destId="{FAB5FDBB-2602-4F0C-B8DE-4C55D5C3DD32}" srcOrd="0" destOrd="0" presId="urn:microsoft.com/office/officeart/2005/8/layout/lProcess3"/>
    <dgm:cxn modelId="{9873E442-ABFE-4069-904F-381ABE557291}" type="presParOf" srcId="{0DC4A6EB-8B1E-4154-AD55-ECF813FA930F}" destId="{C00976B2-1078-40F3-A2BC-259A39B2D708}" srcOrd="1" destOrd="0" presId="urn:microsoft.com/office/officeart/2005/8/layout/lProcess3"/>
    <dgm:cxn modelId="{8594BD4A-282F-44A9-8A84-8A411F2185FC}" type="presParOf" srcId="{0DC4A6EB-8B1E-4154-AD55-ECF813FA930F}" destId="{B397D375-1F71-4FFF-B823-D51BC3015A22}" srcOrd="2" destOrd="0" presId="urn:microsoft.com/office/officeart/2005/8/layout/lProcess3"/>
    <dgm:cxn modelId="{051FC7E7-1923-4C9F-8866-CCA1C4EAC31F}" type="presParOf" srcId="{0DC4A6EB-8B1E-4154-AD55-ECF813FA930F}" destId="{CB3C2BBB-062B-4BE9-B0BB-D6DDDEEFADA0}" srcOrd="3" destOrd="0" presId="urn:microsoft.com/office/officeart/2005/8/layout/lProcess3"/>
    <dgm:cxn modelId="{1A9D07A0-0C4C-46CE-80D3-70041C627186}" type="presParOf" srcId="{0DC4A6EB-8B1E-4154-AD55-ECF813FA930F}" destId="{7AF6A237-C884-4E66-88DD-C689B2D016BF}" srcOrd="4" destOrd="0" presId="urn:microsoft.com/office/officeart/2005/8/layout/lProcess3"/>
    <dgm:cxn modelId="{F39445DA-043C-46BE-9997-D4707789BFA4}" type="presParOf" srcId="{F7B8C12A-BBC8-4716-BD96-AA4AE7314DE2}" destId="{FC513840-3009-4A6D-A892-43720C7393E1}" srcOrd="1" destOrd="0" presId="urn:microsoft.com/office/officeart/2005/8/layout/lProcess3"/>
    <dgm:cxn modelId="{4DE56432-4252-4FD5-AF8C-0665F87BAD03}" type="presParOf" srcId="{F7B8C12A-BBC8-4716-BD96-AA4AE7314DE2}" destId="{F1C72C74-42D3-457F-A347-D924BF07C59B}" srcOrd="2" destOrd="0" presId="urn:microsoft.com/office/officeart/2005/8/layout/lProcess3"/>
    <dgm:cxn modelId="{9A90F319-E4AB-4F57-8A9D-A0DCF3397C10}" type="presParOf" srcId="{F1C72C74-42D3-457F-A347-D924BF07C59B}" destId="{7289BA93-0CB6-4891-BA62-467A9CC23574}" srcOrd="0" destOrd="0" presId="urn:microsoft.com/office/officeart/2005/8/layout/lProcess3"/>
    <dgm:cxn modelId="{A29FF223-A1BB-44EA-A208-63675E048456}" type="presParOf" srcId="{F1C72C74-42D3-457F-A347-D924BF07C59B}" destId="{827F08E0-0541-4934-A512-DD8B2C38F46F}" srcOrd="1" destOrd="0" presId="urn:microsoft.com/office/officeart/2005/8/layout/lProcess3"/>
    <dgm:cxn modelId="{ECFC9715-6F17-4FC5-979F-D9C6BAF883E3}" type="presParOf" srcId="{F1C72C74-42D3-457F-A347-D924BF07C59B}" destId="{200D08B2-8EB1-40EE-9798-E3DFA8778A15}" srcOrd="2" destOrd="0" presId="urn:microsoft.com/office/officeart/2005/8/layout/lProcess3"/>
    <dgm:cxn modelId="{5210B1D8-549D-45C8-9CDB-EA942B9F99CC}" type="presParOf" srcId="{F1C72C74-42D3-457F-A347-D924BF07C59B}" destId="{36177C11-0A15-484A-84D3-EBD3FCE64C68}" srcOrd="3" destOrd="0" presId="urn:microsoft.com/office/officeart/2005/8/layout/lProcess3"/>
    <dgm:cxn modelId="{8E19ED89-B2DD-4EB8-9BCB-67BFDBFBECFB}" type="presParOf" srcId="{F1C72C74-42D3-457F-A347-D924BF07C59B}" destId="{5C9E6D82-06F7-4264-8740-4FCA0C0F81DE}" srcOrd="4" destOrd="0" presId="urn:microsoft.com/office/officeart/2005/8/layout/lProcess3"/>
    <dgm:cxn modelId="{FDECC1D6-94D8-4FE2-8FA4-794E9A7FC47D}" type="presParOf" srcId="{F7B8C12A-BBC8-4716-BD96-AA4AE7314DE2}" destId="{70317EA6-4771-48D2-935F-18285622D632}" srcOrd="3" destOrd="0" presId="urn:microsoft.com/office/officeart/2005/8/layout/lProcess3"/>
    <dgm:cxn modelId="{E51A46D5-71AE-42B2-84DE-E2D09B8927DD}" type="presParOf" srcId="{F7B8C12A-BBC8-4716-BD96-AA4AE7314DE2}" destId="{B7D62E1F-2C5C-4DEA-A322-FE98CD9287E8}" srcOrd="4" destOrd="0" presId="urn:microsoft.com/office/officeart/2005/8/layout/lProcess3"/>
    <dgm:cxn modelId="{0F96306A-6DD2-490A-9222-1F600C89802B}" type="presParOf" srcId="{B7D62E1F-2C5C-4DEA-A322-FE98CD9287E8}" destId="{AE72058A-1DC5-4E55-96D4-FA9084583437}" srcOrd="0" destOrd="0" presId="urn:microsoft.com/office/officeart/2005/8/layout/lProcess3"/>
    <dgm:cxn modelId="{0E74CAAA-0534-42F7-B907-07C90D563464}" type="presParOf" srcId="{B7D62E1F-2C5C-4DEA-A322-FE98CD9287E8}" destId="{25A6DB00-E116-4511-868F-58254B8AECF5}" srcOrd="1" destOrd="0" presId="urn:microsoft.com/office/officeart/2005/8/layout/lProcess3"/>
    <dgm:cxn modelId="{FD0CA3FD-EA14-4AB0-9539-83DE54E08EBF}" type="presParOf" srcId="{B7D62E1F-2C5C-4DEA-A322-FE98CD9287E8}" destId="{EA652623-B650-46AB-8FC8-325543A0B9B9}" srcOrd="2" destOrd="0" presId="urn:microsoft.com/office/officeart/2005/8/layout/lProcess3"/>
    <dgm:cxn modelId="{75C9B75C-D95E-4FF3-BA3E-FC4332E160D1}" type="presParOf" srcId="{B7D62E1F-2C5C-4DEA-A322-FE98CD9287E8}" destId="{D1CC482B-9859-4885-B00C-B9033D0CCF6D}" srcOrd="3" destOrd="0" presId="urn:microsoft.com/office/officeart/2005/8/layout/lProcess3"/>
    <dgm:cxn modelId="{6436542A-A84A-4107-ACE3-A7F7D2564795}" type="presParOf" srcId="{B7D62E1F-2C5C-4DEA-A322-FE98CD9287E8}" destId="{CA60C4E6-774D-460D-B89C-5DA314F1B393}" srcOrd="4" destOrd="0" presId="urn:microsoft.com/office/officeart/2005/8/layout/lProcess3"/>
    <dgm:cxn modelId="{9D254F9F-93DB-4880-A17F-30812480CBA2}" type="presParOf" srcId="{B7D62E1F-2C5C-4DEA-A322-FE98CD9287E8}" destId="{1BAF599C-C208-4148-968B-2C1BEC240822}" srcOrd="5" destOrd="0" presId="urn:microsoft.com/office/officeart/2005/8/layout/lProcess3"/>
    <dgm:cxn modelId="{39F1EB64-370E-4C01-ACAC-3971EDF7D0D0}" type="presParOf" srcId="{B7D62E1F-2C5C-4DEA-A322-FE98CD9287E8}" destId="{9A0C6094-61FB-406F-9814-03E282A6912C}" srcOrd="6" destOrd="0" presId="urn:microsoft.com/office/officeart/2005/8/layout/lProcess3"/>
    <dgm:cxn modelId="{A35F5BD5-C929-4853-B018-AAD8C1B3A585}" type="presParOf" srcId="{B7D62E1F-2C5C-4DEA-A322-FE98CD9287E8}" destId="{DA92F546-2743-4DAE-9F8C-CEF4D4EEB08A}" srcOrd="7" destOrd="0" presId="urn:microsoft.com/office/officeart/2005/8/layout/lProcess3"/>
    <dgm:cxn modelId="{4DC4A549-F5BE-43F7-B77F-356F60D4140E}" type="presParOf" srcId="{B7D62E1F-2C5C-4DEA-A322-FE98CD9287E8}" destId="{DBF57BF5-35EC-49AC-BC69-852C69ACF586}" srcOrd="8" destOrd="0" presId="urn:microsoft.com/office/officeart/2005/8/layout/lProcess3"/>
    <dgm:cxn modelId="{81F6D114-7276-468E-AB31-2B99AF0CB9B8}" type="presParOf" srcId="{F7B8C12A-BBC8-4716-BD96-AA4AE7314DE2}" destId="{0940C828-ACDC-4E6C-A532-FEC74102AFF3}" srcOrd="5" destOrd="0" presId="urn:microsoft.com/office/officeart/2005/8/layout/lProcess3"/>
    <dgm:cxn modelId="{268918A3-C35C-433A-A5F0-DB3BE1D9907E}" type="presParOf" srcId="{F7B8C12A-BBC8-4716-BD96-AA4AE7314DE2}" destId="{1A0DC975-E6AF-4539-9704-18E4BE2B5704}" srcOrd="6" destOrd="0" presId="urn:microsoft.com/office/officeart/2005/8/layout/lProcess3"/>
    <dgm:cxn modelId="{EB6474E4-C124-4A3E-B523-0114DF230CD7}" type="presParOf" srcId="{1A0DC975-E6AF-4539-9704-18E4BE2B5704}" destId="{48F116C9-C358-4FC9-A297-C10EC22070FD}" srcOrd="0" destOrd="0" presId="urn:microsoft.com/office/officeart/2005/8/layout/lProcess3"/>
    <dgm:cxn modelId="{99753882-E16F-436C-B758-D29146725745}" type="presParOf" srcId="{1A0DC975-E6AF-4539-9704-18E4BE2B5704}" destId="{5BC556AF-723F-4CEA-AB2F-06FA6C9D6B97}" srcOrd="1" destOrd="0" presId="urn:microsoft.com/office/officeart/2005/8/layout/lProcess3"/>
    <dgm:cxn modelId="{4508CEF4-1DC1-455C-923D-B041E7BC8A80}" type="presParOf" srcId="{1A0DC975-E6AF-4539-9704-18E4BE2B5704}" destId="{379E62F7-0FED-49B1-9A50-5A3D5F6F94E5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B5FDBB-2602-4F0C-B8DE-4C55D5C3DD32}">
      <dsp:nvSpPr>
        <dsp:cNvPr id="0" name=""/>
        <dsp:cNvSpPr/>
      </dsp:nvSpPr>
      <dsp:spPr>
        <a:xfrm>
          <a:off x="2291970" y="88"/>
          <a:ext cx="2659180" cy="1063672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3335" rIns="0" bIns="13335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2100" b="1" kern="1200" dirty="0">
            <a:solidFill>
              <a:srgbClr val="002060"/>
            </a:solidFill>
          </a:endParaRP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b="1" kern="1200" dirty="0">
              <a:solidFill>
                <a:srgbClr val="002060"/>
              </a:solidFill>
            </a:rPr>
            <a:t>Periode 1 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2100" b="1" kern="1200" dirty="0">
            <a:solidFill>
              <a:srgbClr val="002060"/>
            </a:solidFill>
          </a:endParaRPr>
        </a:p>
      </dsp:txBody>
      <dsp:txXfrm>
        <a:off x="2823806" y="88"/>
        <a:ext cx="1595508" cy="1063672"/>
      </dsp:txXfrm>
    </dsp:sp>
    <dsp:sp modelId="{B397D375-1F71-4FFF-B823-D51BC3015A22}">
      <dsp:nvSpPr>
        <dsp:cNvPr id="0" name=""/>
        <dsp:cNvSpPr/>
      </dsp:nvSpPr>
      <dsp:spPr>
        <a:xfrm>
          <a:off x="4605457" y="90501"/>
          <a:ext cx="2207119" cy="882847"/>
        </a:xfrm>
        <a:prstGeom prst="chevron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4445" rIns="0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700" b="1" kern="1200" dirty="0">
              <a:solidFill>
                <a:srgbClr val="002060"/>
              </a:solidFill>
            </a:rPr>
            <a:t>Klassenvoorlichting</a:t>
          </a:r>
        </a:p>
      </dsp:txBody>
      <dsp:txXfrm>
        <a:off x="5046881" y="90501"/>
        <a:ext cx="1324272" cy="882847"/>
      </dsp:txXfrm>
    </dsp:sp>
    <dsp:sp modelId="{7AF6A237-C884-4E66-88DD-C689B2D016BF}">
      <dsp:nvSpPr>
        <dsp:cNvPr id="0" name=""/>
        <dsp:cNvSpPr/>
      </dsp:nvSpPr>
      <dsp:spPr>
        <a:xfrm>
          <a:off x="6503581" y="90501"/>
          <a:ext cx="2207119" cy="882847"/>
        </a:xfrm>
        <a:prstGeom prst="chevron">
          <a:avLst/>
        </a:prstGeom>
        <a:solidFill>
          <a:schemeClr val="accent2">
            <a:tint val="40000"/>
            <a:alpha val="90000"/>
            <a:hueOff val="1016718"/>
            <a:satOff val="-4181"/>
            <a:lumOff val="145"/>
            <a:alphaOff val="0"/>
          </a:schemeClr>
        </a:solidFill>
        <a:ln w="11429" cap="flat" cmpd="sng" algn="ctr">
          <a:solidFill>
            <a:schemeClr val="accent2">
              <a:tint val="40000"/>
              <a:alpha val="90000"/>
              <a:hueOff val="1016718"/>
              <a:satOff val="-4181"/>
              <a:lumOff val="145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4445" rIns="0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700" b="1" kern="1200" dirty="0">
              <a:solidFill>
                <a:srgbClr val="002060"/>
              </a:solidFill>
            </a:rPr>
            <a:t>Kennismakingsgesprekjes </a:t>
          </a:r>
        </a:p>
      </dsp:txBody>
      <dsp:txXfrm>
        <a:off x="6945005" y="90501"/>
        <a:ext cx="1324272" cy="882847"/>
      </dsp:txXfrm>
    </dsp:sp>
    <dsp:sp modelId="{7289BA93-0CB6-4891-BA62-467A9CC23574}">
      <dsp:nvSpPr>
        <dsp:cNvPr id="0" name=""/>
        <dsp:cNvSpPr/>
      </dsp:nvSpPr>
      <dsp:spPr>
        <a:xfrm>
          <a:off x="2291970" y="1212675"/>
          <a:ext cx="2659180" cy="1063672"/>
        </a:xfrm>
        <a:prstGeom prst="chevron">
          <a:avLst/>
        </a:prstGeom>
        <a:solidFill>
          <a:schemeClr val="accent2">
            <a:hueOff val="2576456"/>
            <a:satOff val="-27551"/>
            <a:lumOff val="719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3335" rIns="0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b="1" kern="1200" dirty="0">
              <a:solidFill>
                <a:srgbClr val="002060"/>
              </a:solidFill>
            </a:rPr>
            <a:t>Periode 2 </a:t>
          </a:r>
        </a:p>
      </dsp:txBody>
      <dsp:txXfrm>
        <a:off x="2823806" y="1212675"/>
        <a:ext cx="1595508" cy="1063672"/>
      </dsp:txXfrm>
    </dsp:sp>
    <dsp:sp modelId="{200D08B2-8EB1-40EE-9798-E3DFA8778A15}">
      <dsp:nvSpPr>
        <dsp:cNvPr id="0" name=""/>
        <dsp:cNvSpPr/>
      </dsp:nvSpPr>
      <dsp:spPr>
        <a:xfrm>
          <a:off x="4605457" y="1303087"/>
          <a:ext cx="2207119" cy="882847"/>
        </a:xfrm>
        <a:prstGeom prst="chevron">
          <a:avLst/>
        </a:prstGeom>
        <a:solidFill>
          <a:schemeClr val="accent2">
            <a:tint val="40000"/>
            <a:alpha val="90000"/>
            <a:hueOff val="2033436"/>
            <a:satOff val="-8362"/>
            <a:lumOff val="290"/>
            <a:alphaOff val="0"/>
          </a:schemeClr>
        </a:solidFill>
        <a:ln w="11429" cap="flat" cmpd="sng" algn="ctr">
          <a:solidFill>
            <a:schemeClr val="accent2">
              <a:tint val="40000"/>
              <a:alpha val="90000"/>
              <a:hueOff val="2033436"/>
              <a:satOff val="-8362"/>
              <a:lumOff val="29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4445" rIns="0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700" b="1" kern="1200" dirty="0">
              <a:solidFill>
                <a:srgbClr val="002060"/>
              </a:solidFill>
            </a:rPr>
            <a:t>Vervolggesprekjes 	</a:t>
          </a:r>
        </a:p>
      </dsp:txBody>
      <dsp:txXfrm>
        <a:off x="5046881" y="1303087"/>
        <a:ext cx="1324272" cy="882847"/>
      </dsp:txXfrm>
    </dsp:sp>
    <dsp:sp modelId="{5C9E6D82-06F7-4264-8740-4FCA0C0F81DE}">
      <dsp:nvSpPr>
        <dsp:cNvPr id="0" name=""/>
        <dsp:cNvSpPr/>
      </dsp:nvSpPr>
      <dsp:spPr>
        <a:xfrm>
          <a:off x="6503581" y="1303087"/>
          <a:ext cx="2207119" cy="882847"/>
        </a:xfrm>
        <a:prstGeom prst="chevron">
          <a:avLst/>
        </a:prstGeom>
        <a:solidFill>
          <a:schemeClr val="accent2">
            <a:tint val="40000"/>
            <a:alpha val="90000"/>
            <a:hueOff val="3050154"/>
            <a:satOff val="-12543"/>
            <a:lumOff val="435"/>
            <a:alphaOff val="0"/>
          </a:schemeClr>
        </a:solidFill>
        <a:ln w="11429" cap="flat" cmpd="sng" algn="ctr">
          <a:solidFill>
            <a:schemeClr val="accent2">
              <a:tint val="40000"/>
              <a:alpha val="90000"/>
              <a:hueOff val="3050154"/>
              <a:satOff val="-12543"/>
              <a:lumOff val="435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4445" rIns="0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700" b="1" kern="1200" dirty="0">
              <a:solidFill>
                <a:srgbClr val="002060"/>
              </a:solidFill>
            </a:rPr>
            <a:t>Thuis bespreken van toekomst leerling</a:t>
          </a:r>
        </a:p>
      </dsp:txBody>
      <dsp:txXfrm>
        <a:off x="6945005" y="1303087"/>
        <a:ext cx="1324272" cy="882847"/>
      </dsp:txXfrm>
    </dsp:sp>
    <dsp:sp modelId="{AE72058A-1DC5-4E55-96D4-FA9084583437}">
      <dsp:nvSpPr>
        <dsp:cNvPr id="0" name=""/>
        <dsp:cNvSpPr/>
      </dsp:nvSpPr>
      <dsp:spPr>
        <a:xfrm>
          <a:off x="2291970" y="2425261"/>
          <a:ext cx="2659180" cy="1063672"/>
        </a:xfrm>
        <a:prstGeom prst="chevron">
          <a:avLst/>
        </a:prstGeom>
        <a:solidFill>
          <a:schemeClr val="accent2">
            <a:hueOff val="5152912"/>
            <a:satOff val="-55102"/>
            <a:lumOff val="14379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3335" rIns="0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b="1" kern="1200" dirty="0">
              <a:solidFill>
                <a:srgbClr val="002060"/>
              </a:solidFill>
            </a:rPr>
            <a:t>Periode 3</a:t>
          </a:r>
        </a:p>
      </dsp:txBody>
      <dsp:txXfrm>
        <a:off x="2823806" y="2425261"/>
        <a:ext cx="1595508" cy="1063672"/>
      </dsp:txXfrm>
    </dsp:sp>
    <dsp:sp modelId="{EA652623-B650-46AB-8FC8-325543A0B9B9}">
      <dsp:nvSpPr>
        <dsp:cNvPr id="0" name=""/>
        <dsp:cNvSpPr/>
      </dsp:nvSpPr>
      <dsp:spPr>
        <a:xfrm>
          <a:off x="4605457" y="2515673"/>
          <a:ext cx="2207119" cy="882847"/>
        </a:xfrm>
        <a:prstGeom prst="chevron">
          <a:avLst/>
        </a:prstGeom>
        <a:solidFill>
          <a:schemeClr val="accent2">
            <a:tint val="40000"/>
            <a:alpha val="90000"/>
            <a:hueOff val="4066872"/>
            <a:satOff val="-16725"/>
            <a:lumOff val="580"/>
            <a:alphaOff val="0"/>
          </a:schemeClr>
        </a:solidFill>
        <a:ln w="11429" cap="flat" cmpd="sng" algn="ctr">
          <a:solidFill>
            <a:schemeClr val="accent2">
              <a:tint val="40000"/>
              <a:alpha val="90000"/>
              <a:hueOff val="4066872"/>
              <a:satOff val="-16725"/>
              <a:lumOff val="58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4445" rIns="0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700" b="1" kern="1200" dirty="0">
              <a:solidFill>
                <a:srgbClr val="002060"/>
              </a:solidFill>
            </a:rPr>
            <a:t>Studiekeuze </a:t>
          </a:r>
        </a:p>
      </dsp:txBody>
      <dsp:txXfrm>
        <a:off x="5046881" y="2515673"/>
        <a:ext cx="1324272" cy="882847"/>
      </dsp:txXfrm>
    </dsp:sp>
    <dsp:sp modelId="{CA60C4E6-774D-460D-B89C-5DA314F1B393}">
      <dsp:nvSpPr>
        <dsp:cNvPr id="0" name=""/>
        <dsp:cNvSpPr/>
      </dsp:nvSpPr>
      <dsp:spPr>
        <a:xfrm>
          <a:off x="6503581" y="2515673"/>
          <a:ext cx="2207119" cy="882847"/>
        </a:xfrm>
        <a:prstGeom prst="chevron">
          <a:avLst/>
        </a:prstGeom>
        <a:solidFill>
          <a:schemeClr val="accent2">
            <a:tint val="40000"/>
            <a:alpha val="90000"/>
            <a:hueOff val="5083590"/>
            <a:satOff val="-20906"/>
            <a:lumOff val="724"/>
            <a:alphaOff val="0"/>
          </a:schemeClr>
        </a:solidFill>
        <a:ln w="11429" cap="flat" cmpd="sng" algn="ctr">
          <a:solidFill>
            <a:schemeClr val="accent2">
              <a:tint val="40000"/>
              <a:alpha val="90000"/>
              <a:hueOff val="5083590"/>
              <a:satOff val="-20906"/>
              <a:lumOff val="724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4445" rIns="0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700" b="1" kern="1200" dirty="0">
              <a:solidFill>
                <a:srgbClr val="002060"/>
              </a:solidFill>
            </a:rPr>
            <a:t>Inschrijving op MBO</a:t>
          </a:r>
        </a:p>
      </dsp:txBody>
      <dsp:txXfrm>
        <a:off x="6945005" y="2515673"/>
        <a:ext cx="1324272" cy="882847"/>
      </dsp:txXfrm>
    </dsp:sp>
    <dsp:sp modelId="{9A0C6094-61FB-406F-9814-03E282A6912C}">
      <dsp:nvSpPr>
        <dsp:cNvPr id="0" name=""/>
        <dsp:cNvSpPr/>
      </dsp:nvSpPr>
      <dsp:spPr>
        <a:xfrm>
          <a:off x="8401704" y="2515673"/>
          <a:ext cx="2207119" cy="882847"/>
        </a:xfrm>
        <a:prstGeom prst="chevron">
          <a:avLst/>
        </a:prstGeom>
        <a:solidFill>
          <a:schemeClr val="accent2">
            <a:tint val="40000"/>
            <a:alpha val="90000"/>
            <a:hueOff val="6100308"/>
            <a:satOff val="-25087"/>
            <a:lumOff val="869"/>
            <a:alphaOff val="0"/>
          </a:schemeClr>
        </a:solidFill>
        <a:ln w="11429" cap="flat" cmpd="sng" algn="ctr">
          <a:solidFill>
            <a:schemeClr val="accent2">
              <a:tint val="40000"/>
              <a:alpha val="90000"/>
              <a:hueOff val="6100308"/>
              <a:satOff val="-25087"/>
              <a:lumOff val="869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4445" rIns="0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700" b="1" kern="1200" dirty="0">
              <a:solidFill>
                <a:srgbClr val="002060"/>
              </a:solidFill>
            </a:rPr>
            <a:t>Intakegesprek op MBO</a:t>
          </a:r>
        </a:p>
      </dsp:txBody>
      <dsp:txXfrm>
        <a:off x="8843128" y="2515673"/>
        <a:ext cx="1324272" cy="882847"/>
      </dsp:txXfrm>
    </dsp:sp>
    <dsp:sp modelId="{DBF57BF5-35EC-49AC-BC69-852C69ACF586}">
      <dsp:nvSpPr>
        <dsp:cNvPr id="0" name=""/>
        <dsp:cNvSpPr/>
      </dsp:nvSpPr>
      <dsp:spPr>
        <a:xfrm>
          <a:off x="10299827" y="2515673"/>
          <a:ext cx="2207119" cy="882847"/>
        </a:xfrm>
        <a:prstGeom prst="chevron">
          <a:avLst/>
        </a:prstGeom>
        <a:solidFill>
          <a:schemeClr val="accent2">
            <a:tint val="40000"/>
            <a:alpha val="90000"/>
            <a:hueOff val="7117027"/>
            <a:satOff val="-29268"/>
            <a:lumOff val="1014"/>
            <a:alphaOff val="0"/>
          </a:schemeClr>
        </a:solidFill>
        <a:ln w="11429" cap="flat" cmpd="sng" algn="ctr">
          <a:solidFill>
            <a:schemeClr val="accent2">
              <a:tint val="40000"/>
              <a:alpha val="90000"/>
              <a:hueOff val="7117027"/>
              <a:satOff val="-29268"/>
              <a:lumOff val="1014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4445" rIns="0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700" b="1" kern="1200" dirty="0">
              <a:solidFill>
                <a:srgbClr val="002060"/>
              </a:solidFill>
            </a:rPr>
            <a:t>Indien gewenst, afspraak met ouders en decaan</a:t>
          </a:r>
        </a:p>
      </dsp:txBody>
      <dsp:txXfrm>
        <a:off x="10741251" y="2515673"/>
        <a:ext cx="1324272" cy="882847"/>
      </dsp:txXfrm>
    </dsp:sp>
    <dsp:sp modelId="{48F116C9-C358-4FC9-A297-C10EC22070FD}">
      <dsp:nvSpPr>
        <dsp:cNvPr id="0" name=""/>
        <dsp:cNvSpPr/>
      </dsp:nvSpPr>
      <dsp:spPr>
        <a:xfrm>
          <a:off x="2291970" y="3637847"/>
          <a:ext cx="2659180" cy="1063672"/>
        </a:xfrm>
        <a:prstGeom prst="chevron">
          <a:avLst/>
        </a:prstGeom>
        <a:solidFill>
          <a:schemeClr val="accent2">
            <a:hueOff val="7729367"/>
            <a:satOff val="-82653"/>
            <a:lumOff val="21569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3335" rIns="0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b="1" kern="1200" dirty="0">
              <a:solidFill>
                <a:srgbClr val="002060"/>
              </a:solidFill>
            </a:rPr>
            <a:t>Periode 4</a:t>
          </a:r>
        </a:p>
      </dsp:txBody>
      <dsp:txXfrm>
        <a:off x="2823806" y="3637847"/>
        <a:ext cx="1595508" cy="1063672"/>
      </dsp:txXfrm>
    </dsp:sp>
    <dsp:sp modelId="{379E62F7-0FED-49B1-9A50-5A3D5F6F94E5}">
      <dsp:nvSpPr>
        <dsp:cNvPr id="0" name=""/>
        <dsp:cNvSpPr/>
      </dsp:nvSpPr>
      <dsp:spPr>
        <a:xfrm>
          <a:off x="4605457" y="3728260"/>
          <a:ext cx="2207119" cy="882847"/>
        </a:xfrm>
        <a:prstGeom prst="chevron">
          <a:avLst/>
        </a:prstGeom>
        <a:solidFill>
          <a:schemeClr val="accent2">
            <a:tint val="40000"/>
            <a:alpha val="90000"/>
            <a:hueOff val="8133745"/>
            <a:satOff val="-33449"/>
            <a:lumOff val="1159"/>
            <a:alphaOff val="0"/>
          </a:schemeClr>
        </a:solidFill>
        <a:ln w="11429" cap="flat" cmpd="sng" algn="ctr">
          <a:solidFill>
            <a:schemeClr val="accent2">
              <a:tint val="40000"/>
              <a:alpha val="90000"/>
              <a:hueOff val="8133745"/>
              <a:satOff val="-33449"/>
              <a:lumOff val="1159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4445" rIns="0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700" b="1" kern="1200" dirty="0">
              <a:solidFill>
                <a:srgbClr val="002060"/>
              </a:solidFill>
            </a:rPr>
            <a:t>Centrale Eindexamens</a:t>
          </a:r>
        </a:p>
      </dsp:txBody>
      <dsp:txXfrm>
        <a:off x="5046881" y="3728260"/>
        <a:ext cx="1324272" cy="8828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24EC56-F442-4380-929C-B10F2E228CF8}" type="datetimeFigureOut">
              <a:rPr lang="nl-NL" smtClean="0"/>
              <a:t>26-9-2023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478056-54FA-40A2-9E65-CD9BC56419D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8149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4400"/>
          </a:p>
        </p:txBody>
      </p:sp>
      <p:sp>
        <p:nvSpPr>
          <p:cNvPr id="5" name="Rechthoek 4"/>
          <p:cNvSpPr>
            <a:spLocks noChangeArrowheads="1"/>
          </p:cNvSpPr>
          <p:nvPr/>
        </p:nvSpPr>
        <p:spPr bwMode="white">
          <a:xfrm>
            <a:off x="11988800" y="3175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4400"/>
          </a:p>
        </p:txBody>
      </p:sp>
      <p:sp>
        <p:nvSpPr>
          <p:cNvPr id="6" name="Rechthoek 5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4400"/>
          </a:p>
        </p:txBody>
      </p:sp>
      <p:sp>
        <p:nvSpPr>
          <p:cNvPr id="7" name="Rechthoek 6"/>
          <p:cNvSpPr>
            <a:spLocks noChangeArrowheads="1"/>
          </p:cNvSpPr>
          <p:nvPr/>
        </p:nvSpPr>
        <p:spPr bwMode="white">
          <a:xfrm>
            <a:off x="0" y="0"/>
            <a:ext cx="12192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4400"/>
          </a:p>
        </p:txBody>
      </p:sp>
      <p:sp>
        <p:nvSpPr>
          <p:cNvPr id="10" name="Rechthoek 9"/>
          <p:cNvSpPr>
            <a:spLocks noChangeArrowheads="1"/>
          </p:cNvSpPr>
          <p:nvPr/>
        </p:nvSpPr>
        <p:spPr bwMode="auto">
          <a:xfrm>
            <a:off x="194734" y="6391276"/>
            <a:ext cx="11777133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4400"/>
          </a:p>
        </p:txBody>
      </p:sp>
      <p:sp>
        <p:nvSpPr>
          <p:cNvPr id="11" name="Rechte verbindingslijn 10"/>
          <p:cNvSpPr>
            <a:spLocks noChangeShapeType="1"/>
          </p:cNvSpPr>
          <p:nvPr/>
        </p:nvSpPr>
        <p:spPr bwMode="auto">
          <a:xfrm>
            <a:off x="207434" y="2419350"/>
            <a:ext cx="11777133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4400"/>
          </a:p>
        </p:txBody>
      </p:sp>
      <p:sp>
        <p:nvSpPr>
          <p:cNvPr id="12" name="Rechthoek 11"/>
          <p:cNvSpPr>
            <a:spLocks noChangeArrowheads="1"/>
          </p:cNvSpPr>
          <p:nvPr/>
        </p:nvSpPr>
        <p:spPr bwMode="auto">
          <a:xfrm>
            <a:off x="203200" y="152400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4400" dirty="0"/>
          </a:p>
        </p:txBody>
      </p:sp>
      <p:sp>
        <p:nvSpPr>
          <p:cNvPr id="13" name="Ovaal 12"/>
          <p:cNvSpPr/>
          <p:nvPr/>
        </p:nvSpPr>
        <p:spPr>
          <a:xfrm>
            <a:off x="5689600" y="211455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400"/>
          </a:p>
        </p:txBody>
      </p:sp>
      <p:sp>
        <p:nvSpPr>
          <p:cNvPr id="14" name="Ovaal 13"/>
          <p:cNvSpPr/>
          <p:nvPr/>
        </p:nvSpPr>
        <p:spPr>
          <a:xfrm>
            <a:off x="5816600" y="2209800"/>
            <a:ext cx="5588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400"/>
          </a:p>
        </p:txBody>
      </p:sp>
      <p:sp>
        <p:nvSpPr>
          <p:cNvPr id="9" name="Ondertitel 8"/>
          <p:cNvSpPr>
            <a:spLocks noGrp="1"/>
          </p:cNvSpPr>
          <p:nvPr>
            <p:ph type="subTitle" idx="1"/>
          </p:nvPr>
        </p:nvSpPr>
        <p:spPr>
          <a:xfrm>
            <a:off x="1828800" y="2819400"/>
            <a:ext cx="85344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nl-NL"/>
              <a:t>Klik om het opmaakprofiel van de modelondertitel te bewerken</a:t>
            </a:r>
            <a:endParaRPr lang="en-US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914400" y="381000"/>
            <a:ext cx="103632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15" name="Tijdelijke aanduiding voor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6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7" name="Tijdelijke aanduiding voor dianummer 28"/>
          <p:cNvSpPr>
            <a:spLocks noGrp="1"/>
          </p:cNvSpPr>
          <p:nvPr>
            <p:ph type="sldNum" sz="quarter" idx="12"/>
          </p:nvPr>
        </p:nvSpPr>
        <p:spPr>
          <a:xfrm>
            <a:off x="5791200" y="2198689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A13591F4-46EB-46D8-BA43-5A7634D59A8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592024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AC885-773B-49A8-9B89-54379B97B01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89966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4400"/>
          </a:p>
        </p:txBody>
      </p:sp>
      <p:sp>
        <p:nvSpPr>
          <p:cNvPr id="5" name="Rechthoek 4"/>
          <p:cNvSpPr>
            <a:spLocks noChangeArrowheads="1"/>
          </p:cNvSpPr>
          <p:nvPr/>
        </p:nvSpPr>
        <p:spPr bwMode="white">
          <a:xfrm>
            <a:off x="9347200" y="0"/>
            <a:ext cx="28448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4400"/>
          </a:p>
        </p:txBody>
      </p:sp>
      <p:sp>
        <p:nvSpPr>
          <p:cNvPr id="6" name="Rechthoek 5"/>
          <p:cNvSpPr>
            <a:spLocks noChangeArrowheads="1"/>
          </p:cNvSpPr>
          <p:nvPr/>
        </p:nvSpPr>
        <p:spPr bwMode="white">
          <a:xfrm>
            <a:off x="0" y="1"/>
            <a:ext cx="12192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4400"/>
          </a:p>
        </p:txBody>
      </p:sp>
      <p:sp>
        <p:nvSpPr>
          <p:cNvPr id="7" name="Rechthoek 6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4400"/>
          </a:p>
        </p:txBody>
      </p:sp>
      <p:sp>
        <p:nvSpPr>
          <p:cNvPr id="8" name="Rechthoek 7"/>
          <p:cNvSpPr>
            <a:spLocks noChangeArrowheads="1"/>
          </p:cNvSpPr>
          <p:nvPr/>
        </p:nvSpPr>
        <p:spPr bwMode="auto">
          <a:xfrm>
            <a:off x="194734" y="6391276"/>
            <a:ext cx="11777133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4400"/>
          </a:p>
        </p:txBody>
      </p:sp>
      <p:sp>
        <p:nvSpPr>
          <p:cNvPr id="9" name="Rechthoek 8"/>
          <p:cNvSpPr>
            <a:spLocks noChangeArrowheads="1"/>
          </p:cNvSpPr>
          <p:nvPr/>
        </p:nvSpPr>
        <p:spPr bwMode="auto">
          <a:xfrm>
            <a:off x="203200" y="155575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4400" dirty="0"/>
          </a:p>
        </p:txBody>
      </p:sp>
      <p:sp>
        <p:nvSpPr>
          <p:cNvPr id="10" name="Rechte verbindingslijn 9"/>
          <p:cNvSpPr>
            <a:spLocks noChangeShapeType="1"/>
          </p:cNvSpPr>
          <p:nvPr/>
        </p:nvSpPr>
        <p:spPr bwMode="auto">
          <a:xfrm rot="5400000">
            <a:off x="6402388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4400"/>
          </a:p>
        </p:txBody>
      </p:sp>
      <p:sp>
        <p:nvSpPr>
          <p:cNvPr id="11" name="Ovaal 10"/>
          <p:cNvSpPr/>
          <p:nvPr/>
        </p:nvSpPr>
        <p:spPr>
          <a:xfrm>
            <a:off x="9118600" y="2925763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400"/>
          </a:p>
        </p:txBody>
      </p:sp>
      <p:sp>
        <p:nvSpPr>
          <p:cNvPr id="12" name="Ovaal 11"/>
          <p:cNvSpPr/>
          <p:nvPr/>
        </p:nvSpPr>
        <p:spPr>
          <a:xfrm>
            <a:off x="9245600" y="3021013"/>
            <a:ext cx="560917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40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06400" y="304800"/>
            <a:ext cx="8737600" cy="5821366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9855200" y="304802"/>
            <a:ext cx="1930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13" name="Tijdelijke aanduiding voor dianummer 5"/>
          <p:cNvSpPr>
            <a:spLocks noGrp="1"/>
          </p:cNvSpPr>
          <p:nvPr>
            <p:ph type="sldNum" sz="quarter" idx="10"/>
          </p:nvPr>
        </p:nvSpPr>
        <p:spPr>
          <a:xfrm>
            <a:off x="9220200" y="3009901"/>
            <a:ext cx="6096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E012AD-36E2-4A61-915F-994E372AC5E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14" name="Tijdelijke aanduiding voor datum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024945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8" name="Tijdelijke aanduiding voor inhoud 7"/>
          <p:cNvSpPr>
            <a:spLocks noGrp="1"/>
          </p:cNvSpPr>
          <p:nvPr>
            <p:ph sz="quarter" idx="1"/>
          </p:nvPr>
        </p:nvSpPr>
        <p:spPr>
          <a:xfrm>
            <a:off x="402336" y="1527048"/>
            <a:ext cx="11338560" cy="457200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5816600" y="1027114"/>
            <a:ext cx="6096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088FFB-C8A9-4026-A386-950E441D0C8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7153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4400"/>
          </a:p>
        </p:txBody>
      </p:sp>
      <p:sp>
        <p:nvSpPr>
          <p:cNvPr id="5" name="Rechthoek 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4400"/>
          </a:p>
        </p:txBody>
      </p:sp>
      <p:sp>
        <p:nvSpPr>
          <p:cNvPr id="6" name="Rechthoek 5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4400"/>
          </a:p>
        </p:txBody>
      </p:sp>
      <p:sp>
        <p:nvSpPr>
          <p:cNvPr id="7" name="Rechthoek 6"/>
          <p:cNvSpPr>
            <a:spLocks noChangeArrowheads="1"/>
          </p:cNvSpPr>
          <p:nvPr/>
        </p:nvSpPr>
        <p:spPr bwMode="white">
          <a:xfrm>
            <a:off x="11988800" y="1905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4400"/>
          </a:p>
        </p:txBody>
      </p:sp>
      <p:sp>
        <p:nvSpPr>
          <p:cNvPr id="8" name="Rechthoek 7"/>
          <p:cNvSpPr>
            <a:spLocks noChangeArrowheads="1"/>
          </p:cNvSpPr>
          <p:nvPr/>
        </p:nvSpPr>
        <p:spPr bwMode="white">
          <a:xfrm>
            <a:off x="203200" y="2286000"/>
            <a:ext cx="11777133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4400"/>
          </a:p>
        </p:txBody>
      </p:sp>
      <p:sp>
        <p:nvSpPr>
          <p:cNvPr id="9" name="Rechthoek 8"/>
          <p:cNvSpPr>
            <a:spLocks noChangeArrowheads="1"/>
          </p:cNvSpPr>
          <p:nvPr/>
        </p:nvSpPr>
        <p:spPr bwMode="auto">
          <a:xfrm>
            <a:off x="207434" y="142875"/>
            <a:ext cx="11777133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4400"/>
          </a:p>
        </p:txBody>
      </p:sp>
      <p:sp>
        <p:nvSpPr>
          <p:cNvPr id="10" name="Rechthoek 9"/>
          <p:cNvSpPr>
            <a:spLocks noChangeArrowheads="1"/>
          </p:cNvSpPr>
          <p:nvPr/>
        </p:nvSpPr>
        <p:spPr bwMode="auto">
          <a:xfrm>
            <a:off x="194734" y="6391276"/>
            <a:ext cx="11777133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4400"/>
          </a:p>
        </p:txBody>
      </p:sp>
      <p:sp>
        <p:nvSpPr>
          <p:cNvPr id="11" name="Rechthoek 10"/>
          <p:cNvSpPr>
            <a:spLocks noChangeArrowheads="1"/>
          </p:cNvSpPr>
          <p:nvPr/>
        </p:nvSpPr>
        <p:spPr bwMode="auto">
          <a:xfrm>
            <a:off x="203200" y="152400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4400" dirty="0"/>
          </a:p>
        </p:txBody>
      </p:sp>
      <p:sp>
        <p:nvSpPr>
          <p:cNvPr id="12" name="Rechte verbindingslijn 11"/>
          <p:cNvSpPr>
            <a:spLocks noChangeShapeType="1"/>
          </p:cNvSpPr>
          <p:nvPr/>
        </p:nvSpPr>
        <p:spPr bwMode="auto">
          <a:xfrm>
            <a:off x="203200" y="2438400"/>
            <a:ext cx="11777133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4400"/>
          </a:p>
        </p:txBody>
      </p:sp>
      <p:sp>
        <p:nvSpPr>
          <p:cNvPr id="13" name="Ovaal 12"/>
          <p:cNvSpPr/>
          <p:nvPr/>
        </p:nvSpPr>
        <p:spPr>
          <a:xfrm>
            <a:off x="5689600" y="211455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400"/>
          </a:p>
        </p:txBody>
      </p:sp>
      <p:sp>
        <p:nvSpPr>
          <p:cNvPr id="14" name="Ovaal 13"/>
          <p:cNvSpPr/>
          <p:nvPr/>
        </p:nvSpPr>
        <p:spPr>
          <a:xfrm>
            <a:off x="5816600" y="2209800"/>
            <a:ext cx="5588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40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824568" y="2743200"/>
            <a:ext cx="8640232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533400"/>
            <a:ext cx="103632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6" name="Tijdelijke aanduiding voor datum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7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5791200" y="2198689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C1E6FC15-7D3A-4A12-817B-4FA22272897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445585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 verbindingslijn 4"/>
          <p:cNvSpPr>
            <a:spLocks noChangeShapeType="1"/>
          </p:cNvSpPr>
          <p:nvPr/>
        </p:nvSpPr>
        <p:spPr bwMode="auto">
          <a:xfrm flipV="1">
            <a:off x="6083301" y="1576388"/>
            <a:ext cx="12700" cy="48180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440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10" name="Tijdelijke aanduiding voor inhoud 9"/>
          <p:cNvSpPr>
            <a:spLocks noGrp="1"/>
          </p:cNvSpPr>
          <p:nvPr>
            <p:ph sz="half" idx="1"/>
          </p:nvPr>
        </p:nvSpPr>
        <p:spPr>
          <a:xfrm>
            <a:off x="402336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12" name="Tijdelijke aanduiding voor inhoud 11"/>
          <p:cNvSpPr>
            <a:spLocks noGrp="1"/>
          </p:cNvSpPr>
          <p:nvPr>
            <p:ph sz="half" idx="2"/>
          </p:nvPr>
        </p:nvSpPr>
        <p:spPr>
          <a:xfrm>
            <a:off x="6400800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6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7721601" y="6410326"/>
            <a:ext cx="405976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951AE-5D8D-4ED4-B389-4824F4AF570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81735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 verbindingslijn 6"/>
          <p:cNvSpPr>
            <a:spLocks noChangeShapeType="1"/>
          </p:cNvSpPr>
          <p:nvPr/>
        </p:nvSpPr>
        <p:spPr bwMode="auto">
          <a:xfrm flipV="1">
            <a:off x="6096000" y="2200276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4400"/>
          </a:p>
        </p:txBody>
      </p:sp>
      <p:sp>
        <p:nvSpPr>
          <p:cNvPr id="8" name="Rechthoek 7"/>
          <p:cNvSpPr>
            <a:spLocks noChangeArrowheads="1"/>
          </p:cNvSpPr>
          <p:nvPr/>
        </p:nvSpPr>
        <p:spPr bwMode="white">
          <a:xfrm>
            <a:off x="0" y="0"/>
            <a:ext cx="12192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4400"/>
          </a:p>
        </p:txBody>
      </p:sp>
      <p:sp>
        <p:nvSpPr>
          <p:cNvPr id="9" name="Rechthoek 8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4400"/>
          </a:p>
        </p:txBody>
      </p:sp>
      <p:sp>
        <p:nvSpPr>
          <p:cNvPr id="10" name="Rechthoek 9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4400"/>
          </a:p>
        </p:txBody>
      </p:sp>
      <p:sp>
        <p:nvSpPr>
          <p:cNvPr id="11" name="Rechthoek 10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4400"/>
          </a:p>
        </p:txBody>
      </p:sp>
      <p:sp>
        <p:nvSpPr>
          <p:cNvPr id="12" name="Rechthoek 11"/>
          <p:cNvSpPr/>
          <p:nvPr/>
        </p:nvSpPr>
        <p:spPr>
          <a:xfrm>
            <a:off x="203200" y="1371600"/>
            <a:ext cx="11777133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400"/>
          </a:p>
        </p:txBody>
      </p:sp>
      <p:sp>
        <p:nvSpPr>
          <p:cNvPr id="13" name="Rechthoek 12"/>
          <p:cNvSpPr>
            <a:spLocks noChangeArrowheads="1"/>
          </p:cNvSpPr>
          <p:nvPr/>
        </p:nvSpPr>
        <p:spPr bwMode="auto">
          <a:xfrm>
            <a:off x="194734" y="6391275"/>
            <a:ext cx="11777133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4400"/>
          </a:p>
        </p:txBody>
      </p:sp>
      <p:sp>
        <p:nvSpPr>
          <p:cNvPr id="14" name="Rechte verbindingslijn 13"/>
          <p:cNvSpPr>
            <a:spLocks noChangeShapeType="1"/>
          </p:cNvSpPr>
          <p:nvPr/>
        </p:nvSpPr>
        <p:spPr bwMode="auto">
          <a:xfrm>
            <a:off x="203200" y="1279525"/>
            <a:ext cx="11777133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4400"/>
          </a:p>
        </p:txBody>
      </p:sp>
      <p:sp>
        <p:nvSpPr>
          <p:cNvPr id="15" name="Rechthoek 14"/>
          <p:cNvSpPr>
            <a:spLocks noChangeArrowheads="1"/>
          </p:cNvSpPr>
          <p:nvPr/>
        </p:nvSpPr>
        <p:spPr bwMode="auto">
          <a:xfrm>
            <a:off x="203200" y="155575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4400" dirty="0"/>
          </a:p>
        </p:txBody>
      </p:sp>
      <p:sp>
        <p:nvSpPr>
          <p:cNvPr id="16" name="Ovaal 15"/>
          <p:cNvSpPr/>
          <p:nvPr/>
        </p:nvSpPr>
        <p:spPr>
          <a:xfrm>
            <a:off x="5689600" y="955675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400"/>
          </a:p>
        </p:txBody>
      </p:sp>
      <p:sp>
        <p:nvSpPr>
          <p:cNvPr id="17" name="Ovaal 16"/>
          <p:cNvSpPr/>
          <p:nvPr/>
        </p:nvSpPr>
        <p:spPr>
          <a:xfrm>
            <a:off x="5816600" y="1050925"/>
            <a:ext cx="5588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40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5386917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6388441" y="1524000"/>
            <a:ext cx="5389033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24" name="Tijdelijke aanduiding voor inhoud 23"/>
          <p:cNvSpPr>
            <a:spLocks noGrp="1"/>
          </p:cNvSpPr>
          <p:nvPr>
            <p:ph sz="quarter" idx="2"/>
          </p:nvPr>
        </p:nvSpPr>
        <p:spPr>
          <a:xfrm>
            <a:off x="402336" y="2471383"/>
            <a:ext cx="5388864" cy="3818404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26" name="Tijdelijke aanduiding voor inhoud 25"/>
          <p:cNvSpPr>
            <a:spLocks noGrp="1"/>
          </p:cNvSpPr>
          <p:nvPr>
            <p:ph sz="quarter" idx="4"/>
          </p:nvPr>
        </p:nvSpPr>
        <p:spPr>
          <a:xfrm>
            <a:off x="6400800" y="2471383"/>
            <a:ext cx="5384800" cy="3822192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23" name="Titel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18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9" name="Tijdelijke aanduiding voor voettekst 7"/>
          <p:cNvSpPr>
            <a:spLocks noGrp="1"/>
          </p:cNvSpPr>
          <p:nvPr>
            <p:ph type="ftr" sz="quarter" idx="11"/>
          </p:nvPr>
        </p:nvSpPr>
        <p:spPr>
          <a:xfrm>
            <a:off x="406400" y="6410326"/>
            <a:ext cx="4775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20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5791200" y="1042989"/>
            <a:ext cx="6096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5D8C67C8-D316-4D93-8987-BE1CCE8C52E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03291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5791200" y="1036639"/>
            <a:ext cx="6096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14BD36-B0F8-4776-8929-6645F1A7A4F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13387284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4400"/>
          </a:p>
        </p:txBody>
      </p:sp>
      <p:sp>
        <p:nvSpPr>
          <p:cNvPr id="3" name="Rechthoek 2"/>
          <p:cNvSpPr>
            <a:spLocks noChangeArrowheads="1"/>
          </p:cNvSpPr>
          <p:nvPr/>
        </p:nvSpPr>
        <p:spPr bwMode="white">
          <a:xfrm>
            <a:off x="0" y="1"/>
            <a:ext cx="12192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4400"/>
          </a:p>
        </p:txBody>
      </p:sp>
      <p:sp>
        <p:nvSpPr>
          <p:cNvPr id="4" name="Rechthoek 3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4400"/>
          </a:p>
        </p:txBody>
      </p:sp>
      <p:sp>
        <p:nvSpPr>
          <p:cNvPr id="5" name="Rechthoek 4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4400"/>
          </a:p>
        </p:txBody>
      </p:sp>
      <p:sp>
        <p:nvSpPr>
          <p:cNvPr id="6" name="Rechthoek 5"/>
          <p:cNvSpPr>
            <a:spLocks noChangeArrowheads="1"/>
          </p:cNvSpPr>
          <p:nvPr/>
        </p:nvSpPr>
        <p:spPr bwMode="auto">
          <a:xfrm>
            <a:off x="194734" y="6391276"/>
            <a:ext cx="11777133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4400"/>
          </a:p>
        </p:txBody>
      </p:sp>
      <p:sp>
        <p:nvSpPr>
          <p:cNvPr id="7" name="Rechthoek 6"/>
          <p:cNvSpPr>
            <a:spLocks noChangeArrowheads="1"/>
          </p:cNvSpPr>
          <p:nvPr/>
        </p:nvSpPr>
        <p:spPr bwMode="auto">
          <a:xfrm>
            <a:off x="203200" y="158750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4400" dirty="0"/>
          </a:p>
        </p:txBody>
      </p:sp>
      <p:sp>
        <p:nvSpPr>
          <p:cNvPr id="8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5689600" y="6324601"/>
            <a:ext cx="8128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937198B-A2D6-42C2-A1B2-3AD477AEF62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0582674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>
            <a:spLocks noChangeArrowheads="1"/>
          </p:cNvSpPr>
          <p:nvPr/>
        </p:nvSpPr>
        <p:spPr bwMode="auto">
          <a:xfrm>
            <a:off x="203200" y="152400"/>
            <a:ext cx="11777133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4400"/>
          </a:p>
        </p:txBody>
      </p:sp>
      <p:sp>
        <p:nvSpPr>
          <p:cNvPr id="6" name="Rechthoek 5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4400"/>
          </a:p>
        </p:txBody>
      </p:sp>
      <p:sp>
        <p:nvSpPr>
          <p:cNvPr id="7" name="Rechthoek 6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4400"/>
          </a:p>
        </p:txBody>
      </p:sp>
      <p:sp>
        <p:nvSpPr>
          <p:cNvPr id="8" name="Rechthoek 7"/>
          <p:cNvSpPr>
            <a:spLocks noChangeArrowheads="1"/>
          </p:cNvSpPr>
          <p:nvPr/>
        </p:nvSpPr>
        <p:spPr bwMode="white">
          <a:xfrm>
            <a:off x="0" y="1"/>
            <a:ext cx="12192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4400"/>
          </a:p>
        </p:txBody>
      </p:sp>
      <p:sp>
        <p:nvSpPr>
          <p:cNvPr id="9" name="Rechthoek 8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4400"/>
          </a:p>
        </p:txBody>
      </p:sp>
      <p:sp>
        <p:nvSpPr>
          <p:cNvPr id="10" name="Rechthoek 9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400"/>
          </a:p>
        </p:txBody>
      </p:sp>
      <p:sp>
        <p:nvSpPr>
          <p:cNvPr id="11" name="Rechthoek 10"/>
          <p:cNvSpPr>
            <a:spLocks noChangeArrowheads="1"/>
          </p:cNvSpPr>
          <p:nvPr/>
        </p:nvSpPr>
        <p:spPr bwMode="auto">
          <a:xfrm>
            <a:off x="203200" y="152400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4400" dirty="0"/>
          </a:p>
        </p:txBody>
      </p:sp>
      <p:sp>
        <p:nvSpPr>
          <p:cNvPr id="12" name="Rechte verbindingslijn 11"/>
          <p:cNvSpPr>
            <a:spLocks noChangeShapeType="1"/>
          </p:cNvSpPr>
          <p:nvPr/>
        </p:nvSpPr>
        <p:spPr bwMode="auto">
          <a:xfrm>
            <a:off x="203200" y="533400"/>
            <a:ext cx="11777133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4400"/>
          </a:p>
        </p:txBody>
      </p:sp>
      <p:sp>
        <p:nvSpPr>
          <p:cNvPr id="13" name="Ovaal 12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400"/>
          </a:p>
        </p:txBody>
      </p:sp>
      <p:sp>
        <p:nvSpPr>
          <p:cNvPr id="14" name="Ovaal 13"/>
          <p:cNvSpPr/>
          <p:nvPr/>
        </p:nvSpPr>
        <p:spPr>
          <a:xfrm>
            <a:off x="1854200" y="323850"/>
            <a:ext cx="5588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400"/>
          </a:p>
        </p:txBody>
      </p:sp>
      <p:sp>
        <p:nvSpPr>
          <p:cNvPr id="15" name="Rechthoek 14"/>
          <p:cNvSpPr>
            <a:spLocks noChangeArrowheads="1"/>
          </p:cNvSpPr>
          <p:nvPr/>
        </p:nvSpPr>
        <p:spPr bwMode="auto">
          <a:xfrm>
            <a:off x="198967" y="6388101"/>
            <a:ext cx="11777133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440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8000" y="914400"/>
            <a:ext cx="31496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508000" y="1981201"/>
            <a:ext cx="31496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20" name="Tijdelijke aanduiding voor inhoud 19"/>
          <p:cNvSpPr>
            <a:spLocks noGrp="1"/>
          </p:cNvSpPr>
          <p:nvPr>
            <p:ph sz="quarter" idx="1"/>
          </p:nvPr>
        </p:nvSpPr>
        <p:spPr>
          <a:xfrm>
            <a:off x="4165600" y="685800"/>
            <a:ext cx="7518400" cy="541020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16" name="Tijdelijke aanduiding voor dianummer 6"/>
          <p:cNvSpPr>
            <a:spLocks noGrp="1"/>
          </p:cNvSpPr>
          <p:nvPr>
            <p:ph type="sldNum" sz="quarter" idx="10"/>
          </p:nvPr>
        </p:nvSpPr>
        <p:spPr>
          <a:xfrm>
            <a:off x="1828800" y="312739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ACCFCAEE-BC68-4223-A7E0-5EA13D82FCD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17" name="Tijdelijke aanduiding voor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8" name="Tijdelijke aanduiding voor voettekst 5"/>
          <p:cNvSpPr>
            <a:spLocks noGrp="1"/>
          </p:cNvSpPr>
          <p:nvPr>
            <p:ph type="ftr" sz="quarter" idx="12"/>
          </p:nvPr>
        </p:nvSpPr>
        <p:spPr>
          <a:xfrm>
            <a:off x="402168" y="6410326"/>
            <a:ext cx="4510617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28874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 verbindingslijn 4"/>
          <p:cNvSpPr>
            <a:spLocks noChangeShapeType="1"/>
          </p:cNvSpPr>
          <p:nvPr/>
        </p:nvSpPr>
        <p:spPr bwMode="auto">
          <a:xfrm>
            <a:off x="203200" y="533400"/>
            <a:ext cx="11777133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4400"/>
          </a:p>
        </p:txBody>
      </p:sp>
      <p:sp>
        <p:nvSpPr>
          <p:cNvPr id="6" name="Rechthoek 5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4400"/>
          </a:p>
        </p:txBody>
      </p:sp>
      <p:sp>
        <p:nvSpPr>
          <p:cNvPr id="7" name="Rechthoek 6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4400"/>
          </a:p>
        </p:txBody>
      </p:sp>
      <p:sp>
        <p:nvSpPr>
          <p:cNvPr id="8" name="Rechthoek 7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4400"/>
          </a:p>
        </p:txBody>
      </p:sp>
      <p:sp>
        <p:nvSpPr>
          <p:cNvPr id="9" name="Rechthoek 8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4400" dirty="0"/>
          </a:p>
        </p:txBody>
      </p:sp>
      <p:sp>
        <p:nvSpPr>
          <p:cNvPr id="10" name="Rechthoek 9"/>
          <p:cNvSpPr>
            <a:spLocks noChangeArrowheads="1"/>
          </p:cNvSpPr>
          <p:nvPr/>
        </p:nvSpPr>
        <p:spPr bwMode="auto">
          <a:xfrm>
            <a:off x="203200" y="152401"/>
            <a:ext cx="11777133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4400"/>
          </a:p>
        </p:txBody>
      </p:sp>
      <p:sp>
        <p:nvSpPr>
          <p:cNvPr id="11" name="Rechthoek 10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400"/>
          </a:p>
        </p:txBody>
      </p:sp>
      <p:sp>
        <p:nvSpPr>
          <p:cNvPr id="12" name="Rechthoek 11"/>
          <p:cNvSpPr>
            <a:spLocks noChangeArrowheads="1"/>
          </p:cNvSpPr>
          <p:nvPr/>
        </p:nvSpPr>
        <p:spPr bwMode="auto">
          <a:xfrm>
            <a:off x="203200" y="155575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4400" dirty="0"/>
          </a:p>
        </p:txBody>
      </p:sp>
      <p:sp>
        <p:nvSpPr>
          <p:cNvPr id="13" name="Ovaal 12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400"/>
          </a:p>
        </p:txBody>
      </p:sp>
      <p:sp>
        <p:nvSpPr>
          <p:cNvPr id="14" name="Ovaal 13"/>
          <p:cNvSpPr/>
          <p:nvPr/>
        </p:nvSpPr>
        <p:spPr>
          <a:xfrm>
            <a:off x="1854200" y="323850"/>
            <a:ext cx="5588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400"/>
          </a:p>
        </p:txBody>
      </p:sp>
      <p:sp>
        <p:nvSpPr>
          <p:cNvPr id="15" name="Rechthoek 14"/>
          <p:cNvSpPr>
            <a:spLocks noChangeArrowheads="1"/>
          </p:cNvSpPr>
          <p:nvPr/>
        </p:nvSpPr>
        <p:spPr bwMode="auto">
          <a:xfrm>
            <a:off x="198967" y="6388101"/>
            <a:ext cx="11777133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440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00500" y="5029200"/>
            <a:ext cx="78232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4000500" y="609600"/>
            <a:ext cx="78232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en-US" noProof="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508000" y="990600"/>
            <a:ext cx="32512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6" name="Tijdelijke aanduiding voor dianummer 6"/>
          <p:cNvSpPr>
            <a:spLocks noGrp="1"/>
          </p:cNvSpPr>
          <p:nvPr>
            <p:ph type="sldNum" sz="quarter" idx="10"/>
          </p:nvPr>
        </p:nvSpPr>
        <p:spPr>
          <a:xfrm>
            <a:off x="1828800" y="312739"/>
            <a:ext cx="6096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6A03ED-7F5B-453F-8B6E-125BB008D6F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17" name="Tijdelijke aanduiding voor datum 4"/>
          <p:cNvSpPr>
            <a:spLocks noGrp="1"/>
          </p:cNvSpPr>
          <p:nvPr>
            <p:ph type="dt" sz="half" idx="11"/>
          </p:nvPr>
        </p:nvSpPr>
        <p:spPr>
          <a:xfrm>
            <a:off x="7717367" y="6405564"/>
            <a:ext cx="405976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8" name="Tijdelijke aanduiding voor voettekst 5"/>
          <p:cNvSpPr>
            <a:spLocks noGrp="1"/>
          </p:cNvSpPr>
          <p:nvPr>
            <p:ph type="ftr" sz="quarter" idx="12"/>
          </p:nvPr>
        </p:nvSpPr>
        <p:spPr>
          <a:xfrm>
            <a:off x="402168" y="6410326"/>
            <a:ext cx="477943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304373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hoek 1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4400"/>
          </a:p>
        </p:txBody>
      </p:sp>
      <p:sp>
        <p:nvSpPr>
          <p:cNvPr id="16" name="Rechthoek 15"/>
          <p:cNvSpPr>
            <a:spLocks noChangeArrowheads="1"/>
          </p:cNvSpPr>
          <p:nvPr/>
        </p:nvSpPr>
        <p:spPr bwMode="white">
          <a:xfrm>
            <a:off x="0" y="1"/>
            <a:ext cx="12192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4400"/>
          </a:p>
        </p:txBody>
      </p:sp>
      <p:sp>
        <p:nvSpPr>
          <p:cNvPr id="18" name="Rechthoek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4400"/>
          </a:p>
        </p:txBody>
      </p:sp>
      <p:sp>
        <p:nvSpPr>
          <p:cNvPr id="19" name="Rechthoek 18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4400"/>
          </a:p>
        </p:txBody>
      </p:sp>
      <p:sp>
        <p:nvSpPr>
          <p:cNvPr id="9" name="Rechthoek 8"/>
          <p:cNvSpPr>
            <a:spLocks noChangeArrowheads="1"/>
          </p:cNvSpPr>
          <p:nvPr/>
        </p:nvSpPr>
        <p:spPr bwMode="auto">
          <a:xfrm>
            <a:off x="198967" y="6388101"/>
            <a:ext cx="11777133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4400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"/>
          </p:nvPr>
        </p:nvSpPr>
        <p:spPr>
          <a:xfrm>
            <a:off x="7721601" y="6405564"/>
            <a:ext cx="4059767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3"/>
          </p:nvPr>
        </p:nvSpPr>
        <p:spPr>
          <a:xfrm>
            <a:off x="406400" y="6410326"/>
            <a:ext cx="4775200" cy="366713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hthoek 7"/>
          <p:cNvSpPr>
            <a:spLocks noChangeArrowheads="1"/>
          </p:cNvSpPr>
          <p:nvPr/>
        </p:nvSpPr>
        <p:spPr bwMode="auto">
          <a:xfrm>
            <a:off x="203200" y="155575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4400" dirty="0"/>
          </a:p>
        </p:txBody>
      </p:sp>
      <p:sp>
        <p:nvSpPr>
          <p:cNvPr id="10" name="Rechte verbindingslijn 9"/>
          <p:cNvSpPr>
            <a:spLocks noChangeShapeType="1"/>
          </p:cNvSpPr>
          <p:nvPr/>
        </p:nvSpPr>
        <p:spPr bwMode="auto">
          <a:xfrm>
            <a:off x="203200" y="1276350"/>
            <a:ext cx="11777133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4400"/>
          </a:p>
        </p:txBody>
      </p:sp>
      <p:sp>
        <p:nvSpPr>
          <p:cNvPr id="12" name="Ovaal 11"/>
          <p:cNvSpPr/>
          <p:nvPr/>
        </p:nvSpPr>
        <p:spPr>
          <a:xfrm>
            <a:off x="5689600" y="955675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400"/>
          </a:p>
        </p:txBody>
      </p:sp>
      <p:sp>
        <p:nvSpPr>
          <p:cNvPr id="15" name="Ovaal 14"/>
          <p:cNvSpPr/>
          <p:nvPr/>
        </p:nvSpPr>
        <p:spPr>
          <a:xfrm>
            <a:off x="5816600" y="1050925"/>
            <a:ext cx="5588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400"/>
          </a:p>
        </p:txBody>
      </p:sp>
      <p:sp>
        <p:nvSpPr>
          <p:cNvPr id="23" name="Tijdelijke aanduiding voor dianummer 22"/>
          <p:cNvSpPr>
            <a:spLocks noGrp="1"/>
          </p:cNvSpPr>
          <p:nvPr>
            <p:ph type="sldNum" sz="quarter" idx="4"/>
          </p:nvPr>
        </p:nvSpPr>
        <p:spPr>
          <a:xfrm>
            <a:off x="5791200" y="1039814"/>
            <a:ext cx="6096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E015FA53-6FFF-4D5D-A738-F37A2BFDE86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7182" name="Tijdelijke aanduiding voor titel 21"/>
          <p:cNvSpPr>
            <a:spLocks noGrp="1"/>
          </p:cNvSpPr>
          <p:nvPr>
            <p:ph type="title"/>
          </p:nvPr>
        </p:nvSpPr>
        <p:spPr bwMode="auto">
          <a:xfrm>
            <a:off x="402167" y="228601"/>
            <a:ext cx="113792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  <a:endParaRPr lang="en-US"/>
          </a:p>
        </p:txBody>
      </p:sp>
      <p:sp>
        <p:nvSpPr>
          <p:cNvPr id="7183" name="Tijdelijke aanduiding voor tekst 12"/>
          <p:cNvSpPr>
            <a:spLocks noGrp="1"/>
          </p:cNvSpPr>
          <p:nvPr>
            <p:ph type="body" idx="1"/>
          </p:nvPr>
        </p:nvSpPr>
        <p:spPr bwMode="auto">
          <a:xfrm>
            <a:off x="402167" y="1524000"/>
            <a:ext cx="113792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810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12" Type="http://schemas.microsoft.com/office/2007/relationships/diagramDrawing" Target="../diagrams/drawing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diagramColors" Target="../diagrams/colors2.xml"/><Relationship Id="rId5" Type="http://schemas.openxmlformats.org/officeDocument/2006/relationships/diagramColors" Target="../diagrams/colors1.xml"/><Relationship Id="rId10" Type="http://schemas.openxmlformats.org/officeDocument/2006/relationships/diagramQuickStyle" Target="../diagrams/quickStyle2.xml"/><Relationship Id="rId4" Type="http://schemas.openxmlformats.org/officeDocument/2006/relationships/diagramQuickStyle" Target="../diagrams/quickStyle1.xml"/><Relationship Id="rId9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j.rooijakkers@denassau.nl" TargetMode="External"/><Relationship Id="rId2" Type="http://schemas.openxmlformats.org/officeDocument/2006/relationships/hyperlink" Target="http://www.kiesmbo.nl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/>
          </p:cNvSpPr>
          <p:nvPr>
            <p:ph type="ctrTitle"/>
          </p:nvPr>
        </p:nvSpPr>
        <p:spPr>
          <a:xfrm>
            <a:off x="889000" y="1149350"/>
            <a:ext cx="7701085" cy="1093658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l">
              <a:defRPr sz="13300">
                <a:solidFill>
                  <a:srgbClr val="FF9300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1pPr>
          </a:lstStyle>
          <a:p>
            <a:r>
              <a:rPr lang="nl-NL" sz="6000" dirty="0"/>
              <a:t>Informatie voor ouders mavo-4</a:t>
            </a:r>
            <a:endParaRPr sz="6000" dirty="0"/>
          </a:p>
        </p:txBody>
      </p:sp>
      <p:pic>
        <p:nvPicPr>
          <p:cNvPr id="124" name="pasted-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4472" y="-566161"/>
            <a:ext cx="6738029" cy="8715544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2CAF7AD9-12A4-3DB3-9FD2-159BD0AEA9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242" y="2134759"/>
            <a:ext cx="9132600" cy="534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73676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Activeren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402336" y="1628800"/>
            <a:ext cx="11338560" cy="4572000"/>
          </a:xfrm>
        </p:spPr>
        <p:txBody>
          <a:bodyPr/>
          <a:lstStyle/>
          <a:p>
            <a:pPr marL="274638" lvl="1" indent="0" eaLnBrk="1" hangingPunct="1">
              <a:buNone/>
            </a:pPr>
            <a:r>
              <a:rPr lang="nl-NL" sz="2800" dirty="0">
                <a:solidFill>
                  <a:srgbClr val="002060"/>
                </a:solidFill>
              </a:rPr>
              <a:t>Kiezen is onmogelijk..</a:t>
            </a:r>
          </a:p>
          <a:p>
            <a:pPr marL="274638" lvl="1" indent="0" eaLnBrk="1" hangingPunct="1">
              <a:buNone/>
            </a:pPr>
            <a:r>
              <a:rPr lang="nl-NL" sz="2800" dirty="0">
                <a:solidFill>
                  <a:srgbClr val="FF0000"/>
                </a:solidFill>
              </a:rPr>
              <a:t>..zonder de juiste stappen </a:t>
            </a:r>
          </a:p>
          <a:p>
            <a:pPr marL="0" indent="0">
              <a:buNone/>
            </a:pPr>
            <a:endParaRPr lang="nl-NL" dirty="0">
              <a:solidFill>
                <a:srgbClr val="002060"/>
              </a:solidFill>
            </a:endParaRPr>
          </a:p>
          <a:p>
            <a:r>
              <a:rPr lang="nl-NL" dirty="0">
                <a:solidFill>
                  <a:srgbClr val="002060"/>
                </a:solidFill>
              </a:rPr>
              <a:t>Welke stappen moet je zetten om je doel te bereiken / om je keuze te kunnen maken?</a:t>
            </a:r>
          </a:p>
          <a:p>
            <a:r>
              <a:rPr lang="nl-NL" dirty="0">
                <a:solidFill>
                  <a:srgbClr val="002060"/>
                </a:solidFill>
              </a:rPr>
              <a:t>Hoe en wanneer ga je dat doen?</a:t>
            </a:r>
          </a:p>
          <a:p>
            <a:endParaRPr lang="nl-NL" dirty="0">
              <a:solidFill>
                <a:srgbClr val="002060"/>
              </a:solidFill>
            </a:endParaRPr>
          </a:p>
          <a:p>
            <a:r>
              <a:rPr lang="nl-NL" dirty="0">
                <a:solidFill>
                  <a:srgbClr val="002060"/>
                </a:solidFill>
              </a:rPr>
              <a:t>Denk aan open dagen, meeloopdagen mbo, dagje meelopen met iemand met een leuk beroep, beroepenfilmpje kijken, enzovoorts.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496" y="228600"/>
            <a:ext cx="1358304" cy="960374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9F761169-A427-4C81-F055-CC89E0B669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3854" y="1916337"/>
            <a:ext cx="6264946" cy="3025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2256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Rol van decaan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402336" y="1527048"/>
            <a:ext cx="6655412" cy="4572000"/>
          </a:xfrm>
        </p:spPr>
        <p:txBody>
          <a:bodyPr/>
          <a:lstStyle/>
          <a:p>
            <a:r>
              <a:rPr lang="nl-NL" dirty="0">
                <a:solidFill>
                  <a:srgbClr val="002060"/>
                </a:solidFill>
              </a:rPr>
              <a:t>Voer gesprekjes met leerlingen </a:t>
            </a:r>
          </a:p>
          <a:p>
            <a:pPr lvl="1"/>
            <a:r>
              <a:rPr lang="nl-NL" sz="1800" dirty="0">
                <a:solidFill>
                  <a:srgbClr val="002060"/>
                </a:solidFill>
              </a:rPr>
              <a:t>Kwaliteitenreflectie</a:t>
            </a:r>
          </a:p>
          <a:p>
            <a:pPr lvl="1"/>
            <a:r>
              <a:rPr lang="nl-NL" sz="1800" dirty="0">
                <a:solidFill>
                  <a:srgbClr val="002060"/>
                </a:solidFill>
              </a:rPr>
              <a:t>Vaardighedenreflectie</a:t>
            </a:r>
          </a:p>
          <a:p>
            <a:pPr lvl="1"/>
            <a:r>
              <a:rPr lang="nl-NL" sz="1800" dirty="0">
                <a:solidFill>
                  <a:srgbClr val="002060"/>
                </a:solidFill>
              </a:rPr>
              <a:t>Waardenreflectie</a:t>
            </a:r>
          </a:p>
          <a:p>
            <a:pPr lvl="1"/>
            <a:r>
              <a:rPr lang="nl-NL" sz="1800" dirty="0">
                <a:solidFill>
                  <a:srgbClr val="002060"/>
                </a:solidFill>
              </a:rPr>
              <a:t>Werkexploratie</a:t>
            </a:r>
          </a:p>
          <a:p>
            <a:pPr lvl="1"/>
            <a:r>
              <a:rPr lang="nl-NL" sz="1800" dirty="0">
                <a:solidFill>
                  <a:srgbClr val="002060"/>
                </a:solidFill>
              </a:rPr>
              <a:t>Netwerken</a:t>
            </a:r>
          </a:p>
          <a:p>
            <a:pPr lvl="1"/>
            <a:endParaRPr lang="nl-NL" dirty="0">
              <a:solidFill>
                <a:srgbClr val="002060"/>
              </a:solidFill>
            </a:endParaRPr>
          </a:p>
          <a:p>
            <a:r>
              <a:rPr lang="nl-NL" dirty="0">
                <a:solidFill>
                  <a:srgbClr val="002060"/>
                </a:solidFill>
              </a:rPr>
              <a:t>Informeer leerlingen rond en over keuzemomenten en mogelijkheden</a:t>
            </a:r>
          </a:p>
          <a:p>
            <a:r>
              <a:rPr lang="nl-NL" dirty="0">
                <a:solidFill>
                  <a:srgbClr val="002060"/>
                </a:solidFill>
              </a:rPr>
              <a:t>Aanspreekpunt voor ouders én leerlingen als proces vastloopt </a:t>
            </a:r>
          </a:p>
          <a:p>
            <a:endParaRPr lang="nl-NL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496" y="228600"/>
            <a:ext cx="1358304" cy="960374"/>
          </a:xfrm>
          <a:prstGeom prst="rect">
            <a:avLst/>
          </a:prstGeom>
        </p:spPr>
      </p:pic>
      <p:pic>
        <p:nvPicPr>
          <p:cNvPr id="2050" name="Picture 2" descr="Wat is LOB? – Zeeuwse Ambities">
            <a:extLst>
              <a:ext uri="{FF2B5EF4-FFF2-40B4-BE49-F238E27FC236}">
                <a16:creationId xmlns:a16="http://schemas.microsoft.com/office/drawing/2014/main" id="{D76F51E3-2438-35BD-246B-DA589E3F1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141" y="1455452"/>
            <a:ext cx="4613686" cy="4715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7025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5A98CFE0-B567-6C94-4584-4BCA01B46C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308" y="987641"/>
            <a:ext cx="11926799" cy="4882718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78036D3E-CBC2-4EE6-A2E0-E5CC1D1B4A17}"/>
              </a:ext>
            </a:extLst>
          </p:cNvPr>
          <p:cNvSpPr/>
          <p:nvPr/>
        </p:nvSpPr>
        <p:spPr>
          <a:xfrm rot="20473265">
            <a:off x="1181695" y="3008463"/>
            <a:ext cx="9546028" cy="10946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Hoe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kan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ik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kiezen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???</a:t>
            </a:r>
            <a:endParaRPr kumimoji="0" lang="nl-NL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21353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Handige websites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b="1" dirty="0">
                <a:solidFill>
                  <a:srgbClr val="002060"/>
                </a:solidFill>
              </a:rPr>
              <a:t>www.Qompas.nl</a:t>
            </a:r>
          </a:p>
          <a:p>
            <a:pPr lvl="1"/>
            <a:r>
              <a:rPr lang="nl-NL" dirty="0">
                <a:solidFill>
                  <a:srgbClr val="002060"/>
                </a:solidFill>
              </a:rPr>
              <a:t>Competentietest, Persoonstypetest, Beroepentest, Loopbaandossier</a:t>
            </a:r>
          </a:p>
          <a:p>
            <a:r>
              <a:rPr lang="nl-NL" b="1" dirty="0">
                <a:solidFill>
                  <a:srgbClr val="002060"/>
                </a:solidFill>
              </a:rPr>
              <a:t>www.kiesmbo.nl</a:t>
            </a:r>
          </a:p>
          <a:p>
            <a:pPr lvl="1"/>
            <a:r>
              <a:rPr lang="nl-NL" dirty="0">
                <a:solidFill>
                  <a:srgbClr val="002060"/>
                </a:solidFill>
              </a:rPr>
              <a:t>Overzicht van opleidingen en scholen in heel Nederland. Ook keuzehulp. </a:t>
            </a:r>
          </a:p>
          <a:p>
            <a:r>
              <a:rPr lang="nl-NL" b="1" dirty="0">
                <a:solidFill>
                  <a:srgbClr val="002060"/>
                </a:solidFill>
              </a:rPr>
              <a:t>www.studeermeteenplan.nl/mbo </a:t>
            </a:r>
          </a:p>
          <a:p>
            <a:pPr lvl="1"/>
            <a:r>
              <a:rPr lang="nl-NL" dirty="0">
                <a:solidFill>
                  <a:srgbClr val="002060"/>
                </a:solidFill>
              </a:rPr>
              <a:t>Heel veel informatie, ook over kosten van een mbo-studie en studiefinanciering </a:t>
            </a:r>
            <a:endParaRPr lang="nl-NL" dirty="0"/>
          </a:p>
          <a:p>
            <a:r>
              <a:rPr lang="nl-NL" b="1" dirty="0" err="1">
                <a:solidFill>
                  <a:srgbClr val="002060"/>
                </a:solidFill>
              </a:rPr>
              <a:t>MBO’s</a:t>
            </a:r>
            <a:r>
              <a:rPr lang="nl-NL" dirty="0"/>
              <a:t> </a:t>
            </a:r>
          </a:p>
          <a:p>
            <a:pPr lvl="1"/>
            <a:r>
              <a:rPr lang="nl-NL" dirty="0">
                <a:solidFill>
                  <a:srgbClr val="002060"/>
                </a:solidFill>
              </a:rPr>
              <a:t>www.Rooipannen.nl</a:t>
            </a:r>
          </a:p>
          <a:p>
            <a:pPr lvl="1"/>
            <a:r>
              <a:rPr lang="nl-NL" dirty="0">
                <a:solidFill>
                  <a:srgbClr val="002060"/>
                </a:solidFill>
              </a:rPr>
              <a:t>www.curio.nl</a:t>
            </a:r>
          </a:p>
          <a:p>
            <a:pPr lvl="1"/>
            <a:r>
              <a:rPr lang="nl-NL" dirty="0">
                <a:solidFill>
                  <a:srgbClr val="002060"/>
                </a:solidFill>
              </a:rPr>
              <a:t>www.roctilburg.nl</a:t>
            </a:r>
          </a:p>
          <a:p>
            <a:pPr lvl="1"/>
            <a:r>
              <a:rPr lang="nl-NL" dirty="0">
                <a:solidFill>
                  <a:srgbClr val="002060"/>
                </a:solidFill>
              </a:rPr>
              <a:t>www.kw1c.nl</a:t>
            </a:r>
          </a:p>
          <a:p>
            <a:pPr lvl="1"/>
            <a:endParaRPr lang="nl-NL" dirty="0"/>
          </a:p>
          <a:p>
            <a:pPr lvl="1"/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605" y="278765"/>
            <a:ext cx="1358304" cy="960374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8E7E3A9D-43BD-4F70-A354-6F9BD6AAA9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82713"/>
            <a:ext cx="12122387" cy="5975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69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dirty="0">
                <a:solidFill>
                  <a:srgbClr val="7B9899"/>
                </a:solidFill>
              </a:rPr>
              <a:t>Havo ambities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178818" y="1664703"/>
            <a:ext cx="10060312" cy="4752975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nl-NL" sz="2800" dirty="0">
                <a:solidFill>
                  <a:srgbClr val="002060"/>
                </a:solidFill>
              </a:rPr>
              <a:t>Leerling mag na behalen </a:t>
            </a:r>
            <a:r>
              <a:rPr lang="nl-NL" sz="2800" dirty="0" err="1">
                <a:solidFill>
                  <a:srgbClr val="002060"/>
                </a:solidFill>
              </a:rPr>
              <a:t>Mavo-diploma</a:t>
            </a:r>
            <a:r>
              <a:rPr lang="nl-NL" sz="2800" dirty="0">
                <a:solidFill>
                  <a:srgbClr val="002060"/>
                </a:solidFill>
              </a:rPr>
              <a:t> doorstromen naar Havo 4 als hij:</a:t>
            </a:r>
          </a:p>
          <a:p>
            <a:pPr eaLnBrk="1" hangingPunct="1">
              <a:lnSpc>
                <a:spcPct val="90000"/>
              </a:lnSpc>
            </a:pPr>
            <a:r>
              <a:rPr lang="nl-NL" sz="2800" dirty="0">
                <a:solidFill>
                  <a:srgbClr val="002060"/>
                </a:solidFill>
              </a:rPr>
              <a:t>Geslaagd voor mavo-examen </a:t>
            </a:r>
            <a:r>
              <a:rPr lang="nl-NL" sz="2800" dirty="0">
                <a:solidFill>
                  <a:srgbClr val="FF0000"/>
                </a:solidFill>
              </a:rPr>
              <a:t>mét een extra vak </a:t>
            </a:r>
          </a:p>
          <a:p>
            <a:pPr lvl="1" eaLnBrk="1" hangingPunct="1">
              <a:lnSpc>
                <a:spcPct val="90000"/>
              </a:lnSpc>
            </a:pPr>
            <a:r>
              <a:rPr lang="nl-NL" sz="2300" dirty="0">
                <a:solidFill>
                  <a:srgbClr val="002060"/>
                </a:solidFill>
              </a:rPr>
              <a:t>Is gekozen in Mavo-3 </a:t>
            </a:r>
          </a:p>
          <a:p>
            <a:pPr lvl="1" eaLnBrk="1" hangingPunct="1">
              <a:lnSpc>
                <a:spcPct val="90000"/>
              </a:lnSpc>
            </a:pPr>
            <a:endParaRPr lang="nl-NL" sz="2300" dirty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nl-NL" sz="2800" dirty="0">
                <a:solidFill>
                  <a:srgbClr val="002060"/>
                </a:solidFill>
              </a:rPr>
              <a:t>Geslaagd voor mavo-examen zonder extra vak maar mét een (niet afgerond) </a:t>
            </a:r>
            <a:r>
              <a:rPr lang="nl-NL" sz="2800" dirty="0">
                <a:solidFill>
                  <a:srgbClr val="FF0000"/>
                </a:solidFill>
              </a:rPr>
              <a:t>gemiddelde van 6,8 </a:t>
            </a:r>
            <a:r>
              <a:rPr lang="nl-NL" sz="2800" dirty="0">
                <a:solidFill>
                  <a:srgbClr val="002060"/>
                </a:solidFill>
              </a:rPr>
              <a:t>op SE en CE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nl-NL" sz="28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l-NL" sz="2800" b="1" dirty="0">
                <a:solidFill>
                  <a:srgbClr val="002060"/>
                </a:solidFill>
              </a:rPr>
              <a:t>In beide gevallen moet vakkenpakket van Mavo voldoende aansluiten op profielen van Havo! 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777" y="213185"/>
            <a:ext cx="1358304" cy="960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8975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5" grpId="0" uiExpand="1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FF80D5-81E7-4D3C-BD9D-82510E9AF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Jaarplanning</a:t>
            </a:r>
            <a:endParaRPr lang="nl-NL" dirty="0"/>
          </a:p>
        </p:txBody>
      </p:sp>
      <p:graphicFrame>
        <p:nvGraphicFramePr>
          <p:cNvPr id="4" name="Tijdelijke aanduiding voor inhoud 3">
            <a:extLst>
              <a:ext uri="{FF2B5EF4-FFF2-40B4-BE49-F238E27FC236}">
                <a16:creationId xmlns:a16="http://schemas.microsoft.com/office/drawing/2014/main" id="{93404008-0C5B-3F1D-727D-170847EC2ECE}"/>
              </a:ext>
            </a:extLst>
          </p:cNvPr>
          <p:cNvGraphicFramePr>
            <a:graphicFrameLocks noGrp="1"/>
          </p:cNvGraphicFramePr>
          <p:nvPr>
            <p:ph sz="quarter" idx="1"/>
          </p:nvPr>
        </p:nvGraphicFramePr>
        <p:xfrm>
          <a:off x="401638" y="1527175"/>
          <a:ext cx="11339512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Afbeelding 4">
            <a:extLst>
              <a:ext uri="{FF2B5EF4-FFF2-40B4-BE49-F238E27FC236}">
                <a16:creationId xmlns:a16="http://schemas.microsoft.com/office/drawing/2014/main" id="{34B629B7-9515-4991-9912-C56B929B231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414" y="228600"/>
            <a:ext cx="1358304" cy="960374"/>
          </a:xfrm>
          <a:prstGeom prst="rect">
            <a:avLst/>
          </a:prstGeom>
        </p:spPr>
      </p:pic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A63FB84D-CE89-A12A-E111-6D250CF857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61405679"/>
              </p:ext>
            </p:extLst>
          </p:nvPr>
        </p:nvGraphicFramePr>
        <p:xfrm>
          <a:off x="-1997318" y="1527175"/>
          <a:ext cx="14798918" cy="47016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D87A657C-7D18-BA4B-7FC3-8D3F9D9B96D5}"/>
              </a:ext>
            </a:extLst>
          </p:cNvPr>
          <p:cNvSpPr txBox="1">
            <a:spLocks/>
          </p:cNvSpPr>
          <p:nvPr/>
        </p:nvSpPr>
        <p:spPr bwMode="auto">
          <a:xfrm>
            <a:off x="8447650" y="4865591"/>
            <a:ext cx="6173323" cy="4828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None/>
              <a:tabLst/>
              <a:defRPr/>
            </a:pPr>
            <a:r>
              <a:rPr kumimoji="0" lang="nl-NL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/>
              </a:rPr>
              <a:t>Belangrijke data: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nl-NL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/>
              </a:rPr>
              <a:t>Inschrijven MBO</a:t>
            </a:r>
          </a:p>
          <a:p>
            <a:pPr lvl="1"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r>
              <a:rPr lang="nl-NL" sz="1800" b="1" dirty="0">
                <a:solidFill>
                  <a:srgbClr val="FF0000"/>
                </a:solidFill>
                <a:latin typeface="Georgia"/>
              </a:rPr>
              <a:t>Vanaf 1 november</a:t>
            </a: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eorgia"/>
            </a:endParaRPr>
          </a:p>
          <a:p>
            <a:pPr lvl="1"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r>
              <a:rPr lang="nl-NL" sz="1800" b="1" dirty="0">
                <a:solidFill>
                  <a:srgbClr val="FF0000"/>
                </a:solidFill>
                <a:latin typeface="Georgia"/>
              </a:rPr>
              <a:t>Vóór 1 april</a:t>
            </a: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6679044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AB5FDBB-2602-4F0C-B8DE-4C55D5C3DD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289BA93-0CB6-4891-BA62-467A9CC23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E72058A-1DC5-4E55-96D4-FA90845834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8F116C9-C358-4FC9-A297-C10EC22070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397D375-1F71-4FFF-B823-D51BC3015A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AF6A237-C884-4E66-88DD-C689B2D016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00D08B2-8EB1-40EE-9798-E3DFA8778A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C9E6D82-06F7-4264-8740-4FCA0C0F81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A652623-B650-46AB-8FC8-325543A0B9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A60C4E6-774D-460D-B89C-5DA314F1B3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A0C6094-61FB-406F-9814-03E282A691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BF57BF5-35EC-49AC-BC69-852C69ACF5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79E62F7-0FED-49B1-9A50-5A3D5F6F94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lvl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FF80D5-81E7-4D3C-BD9D-82510E9AF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Meer </a:t>
            </a:r>
            <a:r>
              <a:rPr lang="en-US" dirty="0" err="1"/>
              <a:t>informatie</a:t>
            </a:r>
            <a:r>
              <a:rPr lang="en-US" dirty="0"/>
              <a:t>?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9783D43-57B2-4073-AC57-432F019829E2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 vert="horz" lIns="91440" tIns="45720" rIns="91440" bIns="45720" anchor="t">
            <a:normAutofit fontScale="77500" lnSpcReduction="20000"/>
          </a:bodyPr>
          <a:lstStyle/>
          <a:p>
            <a:r>
              <a:rPr lang="en-US" u="sng" dirty="0">
                <a:solidFill>
                  <a:srgbClr val="002060"/>
                </a:solidFill>
              </a:rPr>
              <a:t>www.denassau.nl </a:t>
            </a:r>
            <a:r>
              <a:rPr lang="en-US" dirty="0">
                <a:solidFill>
                  <a:srgbClr val="002060"/>
                </a:solidFill>
              </a:rPr>
              <a:t>-&gt; </a:t>
            </a:r>
            <a:r>
              <a:rPr lang="en-US" i="1" dirty="0" err="1">
                <a:solidFill>
                  <a:srgbClr val="002060"/>
                </a:solidFill>
              </a:rPr>
              <a:t>Decanenwebsite</a:t>
            </a:r>
            <a:endParaRPr lang="en-US" i="1" dirty="0">
              <a:solidFill>
                <a:srgbClr val="002060"/>
              </a:solidFill>
            </a:endParaRPr>
          </a:p>
          <a:p>
            <a:pPr lvl="1"/>
            <a:r>
              <a:rPr lang="nl-NL" i="1" dirty="0">
                <a:solidFill>
                  <a:srgbClr val="002060"/>
                </a:solidFill>
              </a:rPr>
              <a:t>Uitgebreidere</a:t>
            </a:r>
            <a:r>
              <a:rPr lang="en-US" i="1" dirty="0">
                <a:solidFill>
                  <a:srgbClr val="002060"/>
                </a:solidFill>
              </a:rPr>
              <a:t> </a:t>
            </a:r>
            <a:r>
              <a:rPr lang="en-US" i="1" dirty="0" err="1">
                <a:solidFill>
                  <a:srgbClr val="002060"/>
                </a:solidFill>
              </a:rPr>
              <a:t>filmpjes</a:t>
            </a:r>
            <a:r>
              <a:rPr lang="en-US" i="1" dirty="0">
                <a:solidFill>
                  <a:srgbClr val="002060"/>
                </a:solidFill>
              </a:rPr>
              <a:t> </a:t>
            </a:r>
          </a:p>
          <a:p>
            <a:pPr lvl="2"/>
            <a:r>
              <a:rPr lang="en-US" i="1" dirty="0" err="1">
                <a:solidFill>
                  <a:srgbClr val="002060"/>
                </a:solidFill>
              </a:rPr>
              <a:t>Aanmeldprocedure</a:t>
            </a:r>
            <a:r>
              <a:rPr lang="en-US" i="1" dirty="0">
                <a:solidFill>
                  <a:srgbClr val="002060"/>
                </a:solidFill>
              </a:rPr>
              <a:t> MBO</a:t>
            </a:r>
          </a:p>
          <a:p>
            <a:pPr lvl="2"/>
            <a:r>
              <a:rPr lang="en-US" i="1" dirty="0" err="1">
                <a:solidFill>
                  <a:srgbClr val="002060"/>
                </a:solidFill>
              </a:rPr>
              <a:t>Doorstroom</a:t>
            </a:r>
            <a:r>
              <a:rPr lang="en-US" i="1" dirty="0">
                <a:solidFill>
                  <a:srgbClr val="002060"/>
                </a:solidFill>
              </a:rPr>
              <a:t> </a:t>
            </a:r>
            <a:r>
              <a:rPr lang="en-US" i="1" dirty="0" err="1">
                <a:solidFill>
                  <a:srgbClr val="002060"/>
                </a:solidFill>
              </a:rPr>
              <a:t>naar</a:t>
            </a:r>
            <a:r>
              <a:rPr lang="en-US" i="1" dirty="0">
                <a:solidFill>
                  <a:srgbClr val="002060"/>
                </a:solidFill>
              </a:rPr>
              <a:t> </a:t>
            </a:r>
            <a:r>
              <a:rPr lang="en-US" i="1" dirty="0" err="1">
                <a:solidFill>
                  <a:srgbClr val="002060"/>
                </a:solidFill>
              </a:rPr>
              <a:t>Havo</a:t>
            </a:r>
            <a:r>
              <a:rPr lang="en-US" i="1" dirty="0">
                <a:solidFill>
                  <a:srgbClr val="002060"/>
                </a:solidFill>
              </a:rPr>
              <a:t>  </a:t>
            </a:r>
          </a:p>
          <a:p>
            <a:pPr lvl="2"/>
            <a:r>
              <a:rPr lang="en-US" i="1" dirty="0">
                <a:solidFill>
                  <a:srgbClr val="002060"/>
                </a:solidFill>
              </a:rPr>
              <a:t>Tips </a:t>
            </a:r>
            <a:r>
              <a:rPr lang="en-US" i="1" dirty="0" err="1">
                <a:solidFill>
                  <a:srgbClr val="002060"/>
                </a:solidFill>
              </a:rPr>
              <a:t>voor</a:t>
            </a:r>
            <a:r>
              <a:rPr lang="en-US" i="1" dirty="0">
                <a:solidFill>
                  <a:srgbClr val="002060"/>
                </a:solidFill>
              </a:rPr>
              <a:t> </a:t>
            </a:r>
            <a:r>
              <a:rPr lang="en-US" i="1" dirty="0" err="1">
                <a:solidFill>
                  <a:srgbClr val="002060"/>
                </a:solidFill>
              </a:rPr>
              <a:t>ouders</a:t>
            </a:r>
            <a:endParaRPr lang="en-US" i="1" dirty="0">
              <a:solidFill>
                <a:srgbClr val="002060"/>
              </a:solidFill>
            </a:endParaRPr>
          </a:p>
          <a:p>
            <a:pPr lvl="1"/>
            <a:r>
              <a:rPr lang="en-US" i="1" dirty="0" err="1">
                <a:solidFill>
                  <a:srgbClr val="002060"/>
                </a:solidFill>
              </a:rPr>
              <a:t>Veelgestelde</a:t>
            </a:r>
            <a:r>
              <a:rPr lang="en-US" i="1" dirty="0">
                <a:solidFill>
                  <a:srgbClr val="002060"/>
                </a:solidFill>
              </a:rPr>
              <a:t> </a:t>
            </a:r>
            <a:r>
              <a:rPr lang="en-US" i="1" dirty="0" err="1">
                <a:solidFill>
                  <a:srgbClr val="002060"/>
                </a:solidFill>
              </a:rPr>
              <a:t>vragen</a:t>
            </a:r>
            <a:endParaRPr lang="en-US" i="1" dirty="0">
              <a:solidFill>
                <a:srgbClr val="002060"/>
              </a:solidFill>
            </a:endParaRPr>
          </a:p>
          <a:p>
            <a:pPr lvl="1"/>
            <a:r>
              <a:rPr lang="en-US" i="1" dirty="0">
                <a:solidFill>
                  <a:srgbClr val="002060"/>
                </a:solidFill>
              </a:rPr>
              <a:t>Data op </a:t>
            </a:r>
            <a:r>
              <a:rPr lang="en-US" i="1" dirty="0" err="1">
                <a:solidFill>
                  <a:srgbClr val="002060"/>
                </a:solidFill>
              </a:rPr>
              <a:t>een</a:t>
            </a:r>
            <a:r>
              <a:rPr lang="en-US" i="1" dirty="0">
                <a:solidFill>
                  <a:srgbClr val="002060"/>
                </a:solidFill>
              </a:rPr>
              <a:t> </a:t>
            </a:r>
            <a:r>
              <a:rPr lang="en-US" i="1" dirty="0" err="1">
                <a:solidFill>
                  <a:srgbClr val="002060"/>
                </a:solidFill>
              </a:rPr>
              <a:t>rij</a:t>
            </a:r>
            <a:endParaRPr lang="en-US" i="1" dirty="0">
              <a:solidFill>
                <a:srgbClr val="002060"/>
              </a:solidFill>
            </a:endParaRPr>
          </a:p>
          <a:p>
            <a:pPr lvl="1"/>
            <a:r>
              <a:rPr lang="en-US" i="1" dirty="0" err="1">
                <a:solidFill>
                  <a:srgbClr val="002060"/>
                </a:solidFill>
              </a:rPr>
              <a:t>Mogelijkheid</a:t>
            </a:r>
            <a:r>
              <a:rPr lang="en-US" i="1" dirty="0">
                <a:solidFill>
                  <a:srgbClr val="002060"/>
                </a:solidFill>
              </a:rPr>
              <a:t> om </a:t>
            </a:r>
            <a:r>
              <a:rPr lang="en-US" i="1" dirty="0" err="1">
                <a:solidFill>
                  <a:srgbClr val="002060"/>
                </a:solidFill>
              </a:rPr>
              <a:t>een</a:t>
            </a:r>
            <a:r>
              <a:rPr lang="en-US" i="1" dirty="0">
                <a:solidFill>
                  <a:srgbClr val="002060"/>
                </a:solidFill>
              </a:rPr>
              <a:t> </a:t>
            </a:r>
            <a:r>
              <a:rPr lang="en-US" i="1" dirty="0" err="1">
                <a:solidFill>
                  <a:srgbClr val="002060"/>
                </a:solidFill>
              </a:rPr>
              <a:t>afspraak</a:t>
            </a:r>
            <a:r>
              <a:rPr lang="en-US" i="1" dirty="0">
                <a:solidFill>
                  <a:srgbClr val="002060"/>
                </a:solidFill>
              </a:rPr>
              <a:t> </a:t>
            </a:r>
            <a:r>
              <a:rPr lang="en-US" i="1" dirty="0" err="1">
                <a:solidFill>
                  <a:srgbClr val="002060"/>
                </a:solidFill>
              </a:rPr>
              <a:t>te</a:t>
            </a:r>
            <a:r>
              <a:rPr lang="en-US" i="1" dirty="0">
                <a:solidFill>
                  <a:srgbClr val="002060"/>
                </a:solidFill>
              </a:rPr>
              <a:t> </a:t>
            </a:r>
            <a:r>
              <a:rPr lang="en-US" i="1">
                <a:solidFill>
                  <a:srgbClr val="002060"/>
                </a:solidFill>
              </a:rPr>
              <a:t>maken</a:t>
            </a:r>
            <a:endParaRPr lang="en-US" i="1" dirty="0">
              <a:solidFill>
                <a:srgbClr val="002060"/>
              </a:solidFill>
            </a:endParaRPr>
          </a:p>
          <a:p>
            <a:pPr marL="274320" lvl="1" indent="0">
              <a:buNone/>
            </a:pPr>
            <a:endParaRPr lang="nl-NL" i="1" dirty="0">
              <a:solidFill>
                <a:srgbClr val="002060"/>
              </a:solidFill>
            </a:endParaRPr>
          </a:p>
          <a:p>
            <a:r>
              <a:rPr lang="nl-NL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www.kiesmbo.nl</a:t>
            </a:r>
            <a:endParaRPr lang="nl-NL" dirty="0">
              <a:solidFill>
                <a:srgbClr val="002060"/>
              </a:solidFill>
            </a:endParaRPr>
          </a:p>
          <a:p>
            <a:endParaRPr lang="nl-NL" dirty="0">
              <a:solidFill>
                <a:srgbClr val="002060"/>
              </a:solidFill>
            </a:endParaRPr>
          </a:p>
          <a:p>
            <a:r>
              <a:rPr lang="nl-NL" dirty="0">
                <a:solidFill>
                  <a:srgbClr val="002060"/>
                </a:solidFill>
              </a:rPr>
              <a:t>Contact?</a:t>
            </a:r>
          </a:p>
          <a:p>
            <a:pPr lvl="1"/>
            <a:r>
              <a:rPr lang="nl-NL" sz="2500" dirty="0">
                <a:solidFill>
                  <a:srgbClr val="00206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j.rooijakkers@denassau.nl</a:t>
            </a:r>
            <a:endParaRPr lang="nl-NL" sz="25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nl-NL" sz="2500" dirty="0">
                <a:solidFill>
                  <a:srgbClr val="002060"/>
                </a:solidFill>
              </a:rPr>
              <a:t>    	076 5330330</a:t>
            </a:r>
          </a:p>
          <a:p>
            <a:pPr marL="0" indent="0">
              <a:buNone/>
            </a:pPr>
            <a:r>
              <a:rPr lang="nl-NL" sz="2500" dirty="0">
                <a:solidFill>
                  <a:srgbClr val="002060"/>
                </a:solidFill>
              </a:rPr>
              <a:t>    	</a:t>
            </a:r>
            <a:endParaRPr lang="en-US" sz="2500" dirty="0">
              <a:solidFill>
                <a:srgbClr val="002060"/>
              </a:solidFill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4B629B7-9515-4991-9912-C56B929B23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414" y="228600"/>
            <a:ext cx="1358304" cy="960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2896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dirty="0">
                <a:solidFill>
                  <a:srgbClr val="7B9899"/>
                </a:solidFill>
              </a:rPr>
              <a:t>Agenda</a:t>
            </a:r>
          </a:p>
        </p:txBody>
      </p:sp>
      <p:sp>
        <p:nvSpPr>
          <p:cNvPr id="2600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83443" y="1741570"/>
            <a:ext cx="9022886" cy="5341922"/>
          </a:xfrm>
        </p:spPr>
        <p:txBody>
          <a:bodyPr>
            <a:normAutofit/>
          </a:bodyPr>
          <a:lstStyle/>
          <a:p>
            <a:pPr marL="274638" lvl="1" indent="0" eaLnBrk="1" fontAlgn="auto" hangingPunct="1">
              <a:spcAft>
                <a:spcPts val="0"/>
              </a:spcAft>
              <a:buNone/>
              <a:defRPr/>
            </a:pPr>
            <a:endParaRPr lang="nl-NL" dirty="0">
              <a:solidFill>
                <a:srgbClr val="002060"/>
              </a:solidFill>
            </a:endParaRPr>
          </a:p>
          <a:p>
            <a:pPr marL="548958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nl-NL" sz="3500" dirty="0">
                <a:solidFill>
                  <a:srgbClr val="002060"/>
                </a:solidFill>
              </a:rPr>
              <a:t>Studiekeuze M4</a:t>
            </a:r>
          </a:p>
          <a:p>
            <a:pPr marL="548958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nl-NL" sz="3500" dirty="0">
                <a:solidFill>
                  <a:srgbClr val="002060"/>
                </a:solidFill>
              </a:rPr>
              <a:t>Keuzeproces en uw rol als ouder(s)</a:t>
            </a:r>
          </a:p>
          <a:p>
            <a:pPr marL="548958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nl-NL" sz="3500" dirty="0">
                <a:solidFill>
                  <a:srgbClr val="002060"/>
                </a:solidFill>
              </a:rPr>
              <a:t>Rol van Decaan in keuzeproces </a:t>
            </a:r>
          </a:p>
          <a:p>
            <a:pPr marL="548958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nl-NL" sz="3500" dirty="0">
                <a:solidFill>
                  <a:srgbClr val="002060"/>
                </a:solidFill>
              </a:rPr>
              <a:t>Jaarplanning</a:t>
            </a:r>
          </a:p>
          <a:p>
            <a:pPr marL="548958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nl-NL" sz="3500" dirty="0">
                <a:solidFill>
                  <a:srgbClr val="002060"/>
                </a:solidFill>
              </a:rPr>
              <a:t>Contact &amp; Website</a:t>
            </a:r>
          </a:p>
          <a:p>
            <a:pPr marL="274320" indent="-274320" eaLnBrk="1" fontAlgn="auto" hangingPunct="1">
              <a:spcAft>
                <a:spcPts val="0"/>
              </a:spcAft>
              <a:buNone/>
              <a:defRPr/>
            </a:pPr>
            <a:endParaRPr lang="nl-NL" dirty="0">
              <a:solidFill>
                <a:srgbClr val="002060"/>
              </a:solidFill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777" y="213185"/>
            <a:ext cx="1358304" cy="960374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>
                <a:solidFill>
                  <a:srgbClr val="7B9899"/>
                </a:solidFill>
              </a:rPr>
              <a:t>Welke keuzes moeten worden gemaakt?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825624" y="1527175"/>
            <a:ext cx="9310935" cy="4572000"/>
          </a:xfrm>
        </p:spPr>
        <p:txBody>
          <a:bodyPr/>
          <a:lstStyle/>
          <a:p>
            <a:pPr eaLnBrk="1" hangingPunct="1"/>
            <a:endParaRPr lang="nl-NL" dirty="0">
              <a:solidFill>
                <a:srgbClr val="002060"/>
              </a:solidFill>
            </a:endParaRPr>
          </a:p>
          <a:p>
            <a:pPr eaLnBrk="1" hangingPunct="1"/>
            <a:r>
              <a:rPr lang="nl-NL" sz="3200" strike="sngStrike" dirty="0">
                <a:solidFill>
                  <a:srgbClr val="002060"/>
                </a:solidFill>
              </a:rPr>
              <a:t>In 2 mavo: Vakkenkeuze</a:t>
            </a:r>
          </a:p>
          <a:p>
            <a:pPr eaLnBrk="1" hangingPunct="1"/>
            <a:r>
              <a:rPr lang="nl-NL" sz="3200" strike="sngStrike" dirty="0">
                <a:solidFill>
                  <a:srgbClr val="002060"/>
                </a:solidFill>
              </a:rPr>
              <a:t>In 3 mavo: profielkeuze</a:t>
            </a:r>
          </a:p>
          <a:p>
            <a:pPr eaLnBrk="1" hangingPunct="1"/>
            <a:r>
              <a:rPr lang="nl-NL" sz="3200" b="1" dirty="0">
                <a:solidFill>
                  <a:srgbClr val="002060"/>
                </a:solidFill>
              </a:rPr>
              <a:t>In 4 mavo: mbo-keuze (of havo)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777" y="213185"/>
            <a:ext cx="1358304" cy="960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0111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5" grpId="0" uiExpand="1" build="p" autoUpdateAnimBg="0" rev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dirty="0">
                <a:solidFill>
                  <a:srgbClr val="7B9899"/>
                </a:solidFill>
              </a:rPr>
              <a:t>De Studiekeuze 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02167" y="1429520"/>
            <a:ext cx="10819208" cy="4918013"/>
          </a:xfrm>
        </p:spPr>
        <p:txBody>
          <a:bodyPr/>
          <a:lstStyle/>
          <a:p>
            <a:pPr eaLnBrk="1" hangingPunct="1"/>
            <a:r>
              <a:rPr lang="nl-NL" dirty="0">
                <a:solidFill>
                  <a:srgbClr val="002060"/>
                </a:solidFill>
              </a:rPr>
              <a:t>Kiezen is niet moeilijk….</a:t>
            </a:r>
          </a:p>
          <a:p>
            <a:pPr lvl="1" eaLnBrk="1" hangingPunct="1"/>
            <a:r>
              <a:rPr lang="nl-NL" dirty="0">
                <a:solidFill>
                  <a:srgbClr val="002060"/>
                </a:solidFill>
              </a:rPr>
              <a:t>Moeilijk een voorstelling te maken</a:t>
            </a:r>
          </a:p>
          <a:p>
            <a:pPr lvl="1" eaLnBrk="1" hangingPunct="1"/>
            <a:r>
              <a:rPr lang="nl-NL" dirty="0">
                <a:solidFill>
                  <a:srgbClr val="002060"/>
                </a:solidFill>
              </a:rPr>
              <a:t>Moeilijk om te zien hoe de toekomst eruit ziet</a:t>
            </a:r>
          </a:p>
          <a:p>
            <a:pPr lvl="1" eaLnBrk="1" hangingPunct="1"/>
            <a:r>
              <a:rPr lang="nl-NL" dirty="0">
                <a:solidFill>
                  <a:srgbClr val="002060"/>
                </a:solidFill>
              </a:rPr>
              <a:t>Moeilijk om zichzelf te kennen</a:t>
            </a:r>
          </a:p>
          <a:p>
            <a:pPr lvl="1" eaLnBrk="1" hangingPunct="1"/>
            <a:r>
              <a:rPr lang="nl-NL" dirty="0">
                <a:solidFill>
                  <a:srgbClr val="002060"/>
                </a:solidFill>
              </a:rPr>
              <a:t>Nog moeilijker om te weten hoe je in de toekomst bent </a:t>
            </a:r>
          </a:p>
          <a:p>
            <a:pPr lvl="1" eaLnBrk="1" hangingPunct="1"/>
            <a:r>
              <a:rPr lang="nl-NL" dirty="0">
                <a:solidFill>
                  <a:srgbClr val="002060"/>
                </a:solidFill>
              </a:rPr>
              <a:t>Moeilijk kiezen uit de bijna eindeloze hoeveelheid opleidingen </a:t>
            </a:r>
          </a:p>
          <a:p>
            <a:pPr lvl="1" eaLnBrk="1" hangingPunct="1"/>
            <a:endParaRPr lang="nl-NL" dirty="0">
              <a:solidFill>
                <a:srgbClr val="002060"/>
              </a:solidFill>
            </a:endParaRPr>
          </a:p>
          <a:p>
            <a:pPr marL="274638" lvl="1" indent="0" eaLnBrk="1" hangingPunct="1">
              <a:buNone/>
            </a:pPr>
            <a:endParaRPr lang="nl-NL" dirty="0">
              <a:solidFill>
                <a:srgbClr val="002060"/>
              </a:solidFill>
            </a:endParaRPr>
          </a:p>
          <a:p>
            <a:pPr marL="274638" lvl="1" indent="0" eaLnBrk="1" hangingPunct="1">
              <a:buNone/>
            </a:pPr>
            <a:r>
              <a:rPr lang="nl-NL" sz="3000" dirty="0">
                <a:solidFill>
                  <a:srgbClr val="002060"/>
                </a:solidFill>
              </a:rPr>
              <a:t>Kiezen is onmogelijk..</a:t>
            </a:r>
          </a:p>
          <a:p>
            <a:pPr marL="274638" lvl="1" indent="0" eaLnBrk="1" hangingPunct="1">
              <a:buNone/>
            </a:pPr>
            <a:r>
              <a:rPr lang="nl-NL" sz="3000" dirty="0">
                <a:solidFill>
                  <a:srgbClr val="FF0000"/>
                </a:solidFill>
              </a:rPr>
              <a:t>..zonder de juiste stappen </a:t>
            </a:r>
          </a:p>
          <a:p>
            <a:pPr lvl="1" eaLnBrk="1" hangingPunct="1"/>
            <a:endParaRPr lang="nl-NL" dirty="0">
              <a:solidFill>
                <a:srgbClr val="002060"/>
              </a:solidFill>
            </a:endParaRPr>
          </a:p>
          <a:p>
            <a:pPr lvl="1" eaLnBrk="1" hangingPunct="1"/>
            <a:endParaRPr lang="nl-NL" dirty="0">
              <a:solidFill>
                <a:srgbClr val="002060"/>
              </a:solidFill>
            </a:endParaRPr>
          </a:p>
          <a:p>
            <a:pPr eaLnBrk="1" hangingPunct="1"/>
            <a:endParaRPr lang="nl-NL" sz="3200" dirty="0">
              <a:solidFill>
                <a:srgbClr val="002060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777" y="213185"/>
            <a:ext cx="1358304" cy="960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8355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760FD6-7BAF-4B2F-A16E-29372AE09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Keuzeproces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uw</a:t>
            </a:r>
            <a:r>
              <a:rPr lang="en-US" dirty="0"/>
              <a:t> </a:t>
            </a:r>
            <a:r>
              <a:rPr lang="en-US" dirty="0" err="1"/>
              <a:t>rol</a:t>
            </a:r>
            <a:r>
              <a:rPr lang="en-US" dirty="0"/>
              <a:t> </a:t>
            </a:r>
            <a:r>
              <a:rPr lang="en-US" dirty="0" err="1"/>
              <a:t>als</a:t>
            </a:r>
            <a:r>
              <a:rPr lang="en-US" dirty="0"/>
              <a:t> </a:t>
            </a:r>
            <a:r>
              <a:rPr lang="en-US" dirty="0" err="1"/>
              <a:t>ouder</a:t>
            </a:r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31942E9F-60DE-4E9F-B7BE-D01155F57F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2010" y="247870"/>
            <a:ext cx="1359526" cy="957155"/>
          </a:xfrm>
          <a:prstGeom prst="rect">
            <a:avLst/>
          </a:prstGeom>
        </p:spPr>
      </p:pic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0344C5B-9DD2-4EB7-4AD5-B08D8D0DEDB8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>
                <a:solidFill>
                  <a:srgbClr val="002060"/>
                </a:solidFill>
              </a:rPr>
              <a:t>Praten met uw kind?</a:t>
            </a:r>
          </a:p>
          <a:p>
            <a:pPr lvl="1"/>
            <a:r>
              <a:rPr lang="nl-NL" dirty="0">
                <a:solidFill>
                  <a:srgbClr val="002060"/>
                </a:solidFill>
              </a:rPr>
              <a:t>Aan tafel </a:t>
            </a:r>
          </a:p>
          <a:p>
            <a:pPr lvl="1"/>
            <a:r>
              <a:rPr lang="nl-NL" dirty="0">
                <a:solidFill>
                  <a:srgbClr val="002060"/>
                </a:solidFill>
              </a:rPr>
              <a:t>Tijdens een autorit </a:t>
            </a:r>
          </a:p>
          <a:p>
            <a:pPr lvl="1"/>
            <a:r>
              <a:rPr lang="nl-NL" dirty="0">
                <a:solidFill>
                  <a:srgbClr val="002060"/>
                </a:solidFill>
              </a:rPr>
              <a:t>Tijdens een wandeling</a:t>
            </a:r>
          </a:p>
          <a:p>
            <a:pPr lvl="1"/>
            <a:endParaRPr lang="nl-NL" dirty="0">
              <a:solidFill>
                <a:srgbClr val="002060"/>
              </a:solidFill>
            </a:endParaRPr>
          </a:p>
          <a:p>
            <a:pPr lvl="1"/>
            <a:endParaRPr lang="nl-NL" dirty="0">
              <a:solidFill>
                <a:srgbClr val="002060"/>
              </a:solidFill>
            </a:endParaRPr>
          </a:p>
          <a:p>
            <a:pPr lvl="1"/>
            <a:endParaRPr lang="nl-NL" dirty="0">
              <a:solidFill>
                <a:srgbClr val="002060"/>
              </a:solidFill>
            </a:endParaRPr>
          </a:p>
          <a:p>
            <a:r>
              <a:rPr lang="nl-NL" dirty="0">
                <a:solidFill>
                  <a:srgbClr val="002060"/>
                </a:solidFill>
              </a:rPr>
              <a:t>Laat daarbij OMA thuis!</a:t>
            </a:r>
          </a:p>
          <a:p>
            <a:pPr lvl="1"/>
            <a:r>
              <a:rPr lang="nl-NL" dirty="0">
                <a:solidFill>
                  <a:srgbClr val="FF0000"/>
                </a:solidFill>
              </a:rPr>
              <a:t>O</a:t>
            </a:r>
            <a:r>
              <a:rPr lang="nl-NL" dirty="0">
                <a:solidFill>
                  <a:srgbClr val="002060"/>
                </a:solidFill>
              </a:rPr>
              <a:t>ordelen </a:t>
            </a:r>
          </a:p>
          <a:p>
            <a:pPr lvl="1"/>
            <a:r>
              <a:rPr lang="nl-NL" dirty="0">
                <a:solidFill>
                  <a:srgbClr val="FF0000"/>
                </a:solidFill>
              </a:rPr>
              <a:t>M</a:t>
            </a:r>
            <a:r>
              <a:rPr lang="nl-NL" dirty="0">
                <a:solidFill>
                  <a:srgbClr val="002060"/>
                </a:solidFill>
              </a:rPr>
              <a:t>eningen </a:t>
            </a:r>
          </a:p>
          <a:p>
            <a:pPr lvl="1"/>
            <a:r>
              <a:rPr lang="nl-NL" dirty="0">
                <a:solidFill>
                  <a:srgbClr val="FF0000"/>
                </a:solidFill>
              </a:rPr>
              <a:t>A</a:t>
            </a:r>
            <a:r>
              <a:rPr lang="nl-NL" dirty="0">
                <a:solidFill>
                  <a:srgbClr val="002060"/>
                </a:solidFill>
              </a:rPr>
              <a:t>dviezen 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E0EBF2AA-8380-1ECD-172C-FCF7D5E65D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0600" y="1420427"/>
            <a:ext cx="7497133" cy="5004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9625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dirty="0">
                <a:solidFill>
                  <a:srgbClr val="7B9899"/>
                </a:solidFill>
              </a:rPr>
              <a:t>Waarover praten?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777" y="213185"/>
            <a:ext cx="1358304" cy="960374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14F107C-6491-1FD9-E3D5-74FFBDD25DB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02336" y="1527047"/>
            <a:ext cx="5368149" cy="4847119"/>
          </a:xfrm>
        </p:spPr>
        <p:txBody>
          <a:bodyPr/>
          <a:lstStyle/>
          <a:p>
            <a:r>
              <a:rPr lang="nl-NL" sz="2400" b="1" dirty="0">
                <a:solidFill>
                  <a:srgbClr val="002060"/>
                </a:solidFill>
              </a:rPr>
              <a:t>WAT</a:t>
            </a:r>
            <a:r>
              <a:rPr lang="nl-NL" sz="2400" dirty="0">
                <a:solidFill>
                  <a:srgbClr val="002060"/>
                </a:solidFill>
              </a:rPr>
              <a:t> ontwikkelt uw kind?</a:t>
            </a:r>
          </a:p>
          <a:p>
            <a:pPr lvl="1"/>
            <a:r>
              <a:rPr lang="nl-NL" sz="2400" dirty="0">
                <a:solidFill>
                  <a:srgbClr val="002060"/>
                </a:solidFill>
              </a:rPr>
              <a:t>Wat gaat er goed? </a:t>
            </a:r>
          </a:p>
          <a:p>
            <a:pPr lvl="1"/>
            <a:r>
              <a:rPr lang="nl-NL" sz="2400" dirty="0">
                <a:solidFill>
                  <a:srgbClr val="002060"/>
                </a:solidFill>
              </a:rPr>
              <a:t>Waar krijg je complimenten over? </a:t>
            </a:r>
          </a:p>
          <a:p>
            <a:pPr lvl="1"/>
            <a:r>
              <a:rPr lang="nl-NL" sz="2400" dirty="0">
                <a:solidFill>
                  <a:srgbClr val="002060"/>
                </a:solidFill>
              </a:rPr>
              <a:t>Waar wordt je echt gelukkig van?</a:t>
            </a:r>
          </a:p>
          <a:p>
            <a:endParaRPr lang="nl-NL" sz="2400" dirty="0">
              <a:solidFill>
                <a:srgbClr val="002060"/>
              </a:solidFill>
            </a:endParaRPr>
          </a:p>
          <a:p>
            <a:r>
              <a:rPr lang="nl-NL" sz="2400" b="1" dirty="0">
                <a:solidFill>
                  <a:srgbClr val="002060"/>
                </a:solidFill>
              </a:rPr>
              <a:t>WAAROM</a:t>
            </a:r>
            <a:r>
              <a:rPr lang="nl-NL" sz="2400" dirty="0">
                <a:solidFill>
                  <a:srgbClr val="002060"/>
                </a:solidFill>
              </a:rPr>
              <a:t> is dit belangrijk voor uw kind?</a:t>
            </a:r>
          </a:p>
          <a:p>
            <a:pPr lvl="1"/>
            <a:r>
              <a:rPr lang="nl-NL" sz="2400" dirty="0">
                <a:solidFill>
                  <a:srgbClr val="002060"/>
                </a:solidFill>
              </a:rPr>
              <a:t>Wat wil je, wat drijft je?</a:t>
            </a:r>
          </a:p>
          <a:p>
            <a:pPr lvl="1"/>
            <a:r>
              <a:rPr lang="nl-NL" sz="2400" dirty="0">
                <a:solidFill>
                  <a:srgbClr val="002060"/>
                </a:solidFill>
              </a:rPr>
              <a:t>Wat vind je echt interessant?</a:t>
            </a:r>
          </a:p>
          <a:p>
            <a:pPr lvl="1"/>
            <a:r>
              <a:rPr lang="nl-NL" sz="2400" dirty="0">
                <a:solidFill>
                  <a:srgbClr val="002060"/>
                </a:solidFill>
              </a:rPr>
              <a:t>Waar wil je echt moeite voor doen?</a:t>
            </a:r>
          </a:p>
        </p:txBody>
      </p:sp>
      <p:sp>
        <p:nvSpPr>
          <p:cNvPr id="2" name="Tijdelijke aanduiding voor inhoud 2">
            <a:extLst>
              <a:ext uri="{FF2B5EF4-FFF2-40B4-BE49-F238E27FC236}">
                <a16:creationId xmlns:a16="http://schemas.microsoft.com/office/drawing/2014/main" id="{5A5C479F-EE43-A59F-9ECF-441CAE353708}"/>
              </a:ext>
            </a:extLst>
          </p:cNvPr>
          <p:cNvSpPr txBox="1">
            <a:spLocks/>
          </p:cNvSpPr>
          <p:nvPr/>
        </p:nvSpPr>
        <p:spPr bwMode="auto">
          <a:xfrm>
            <a:off x="6091767" y="1527046"/>
            <a:ext cx="5368149" cy="4847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400" b="1" dirty="0">
                <a:solidFill>
                  <a:srgbClr val="002060"/>
                </a:solidFill>
              </a:rPr>
              <a:t>WAAR</a:t>
            </a:r>
            <a:r>
              <a:rPr lang="nl-NL" sz="2400" dirty="0">
                <a:solidFill>
                  <a:srgbClr val="002060"/>
                </a:solidFill>
              </a:rPr>
              <a:t> wil uw kind naartoe groeien?</a:t>
            </a:r>
          </a:p>
          <a:p>
            <a:pPr lvl="1"/>
            <a:r>
              <a:rPr lang="nl-NL" sz="2400" dirty="0">
                <a:solidFill>
                  <a:srgbClr val="002060"/>
                </a:solidFill>
              </a:rPr>
              <a:t>Wil je een baan waarin je praktisch bezig kan zijn?</a:t>
            </a:r>
          </a:p>
          <a:p>
            <a:pPr lvl="1"/>
            <a:r>
              <a:rPr lang="nl-NL" sz="2400" dirty="0">
                <a:solidFill>
                  <a:srgbClr val="002060"/>
                </a:solidFill>
              </a:rPr>
              <a:t>Of juist veel moet denken/creatief bezig kan zijn etc.</a:t>
            </a:r>
          </a:p>
          <a:p>
            <a:endParaRPr lang="nl-NL" sz="2400" dirty="0">
              <a:solidFill>
                <a:srgbClr val="002060"/>
              </a:solidFill>
            </a:endParaRPr>
          </a:p>
          <a:p>
            <a:r>
              <a:rPr lang="nl-NL" sz="2400" b="1" dirty="0">
                <a:solidFill>
                  <a:srgbClr val="002060"/>
                </a:solidFill>
              </a:rPr>
              <a:t>WIE</a:t>
            </a:r>
            <a:r>
              <a:rPr lang="nl-NL" sz="2400" dirty="0">
                <a:solidFill>
                  <a:srgbClr val="002060"/>
                </a:solidFill>
              </a:rPr>
              <a:t> kan uw kind daarbij helpen?</a:t>
            </a:r>
          </a:p>
          <a:p>
            <a:pPr lvl="1"/>
            <a:r>
              <a:rPr lang="nl-NL" sz="2400" dirty="0">
                <a:solidFill>
                  <a:srgbClr val="002060"/>
                </a:solidFill>
              </a:rPr>
              <a:t>Ken je iemand die dit al bereikt heeft?</a:t>
            </a:r>
          </a:p>
          <a:p>
            <a:pPr lvl="1"/>
            <a:r>
              <a:rPr lang="nl-NL" sz="2400" dirty="0">
                <a:solidFill>
                  <a:srgbClr val="002060"/>
                </a:solidFill>
              </a:rPr>
              <a:t>Wat zijn de ervaringen?</a:t>
            </a:r>
          </a:p>
        </p:txBody>
      </p:sp>
    </p:spTree>
    <p:extLst>
      <p:ext uri="{BB962C8B-B14F-4D97-AF65-F5344CB8AC3E}">
        <p14:creationId xmlns:p14="http://schemas.microsoft.com/office/powerpoint/2010/main" val="41516836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dirty="0">
                <a:solidFill>
                  <a:srgbClr val="7B9899"/>
                </a:solidFill>
              </a:rPr>
              <a:t>Voordelen van ouders 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777" y="213185"/>
            <a:ext cx="1358304" cy="960374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14F107C-6491-1FD9-E3D5-74FFBDD25DB4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>
                <a:solidFill>
                  <a:srgbClr val="002060"/>
                </a:solidFill>
              </a:rPr>
              <a:t>Een grotere betrokkenheid </a:t>
            </a:r>
          </a:p>
          <a:p>
            <a:r>
              <a:rPr lang="nl-NL" dirty="0">
                <a:solidFill>
                  <a:srgbClr val="002060"/>
                </a:solidFill>
              </a:rPr>
              <a:t>Frequenter contact</a:t>
            </a:r>
          </a:p>
          <a:p>
            <a:r>
              <a:rPr lang="nl-NL" dirty="0">
                <a:solidFill>
                  <a:srgbClr val="002060"/>
                </a:solidFill>
              </a:rPr>
              <a:t>Beter beeld van vaardigheden en studiehouding/ -discipline </a:t>
            </a:r>
          </a:p>
          <a:p>
            <a:r>
              <a:rPr lang="nl-NL" b="1" dirty="0">
                <a:solidFill>
                  <a:srgbClr val="002060"/>
                </a:solidFill>
              </a:rPr>
              <a:t>Het vertrouwen van uw kind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76FF1F64-998A-1073-5BD4-97CAC298F1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9476" y="3538622"/>
            <a:ext cx="8510133" cy="2776802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Uitdrukkingen die vooral niet werken…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1847528" y="1556792"/>
            <a:ext cx="4896544" cy="4572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nl-NL" dirty="0">
                <a:solidFill>
                  <a:srgbClr val="002060"/>
                </a:solidFill>
              </a:rPr>
              <a:t>Je moet…</a:t>
            </a:r>
          </a:p>
          <a:p>
            <a:pPr>
              <a:lnSpc>
                <a:spcPct val="150000"/>
              </a:lnSpc>
            </a:pPr>
            <a:r>
              <a:rPr lang="nl-NL" dirty="0">
                <a:solidFill>
                  <a:srgbClr val="002060"/>
                </a:solidFill>
              </a:rPr>
              <a:t>Je doet altijd…</a:t>
            </a:r>
          </a:p>
          <a:p>
            <a:pPr>
              <a:lnSpc>
                <a:spcPct val="150000"/>
              </a:lnSpc>
            </a:pPr>
            <a:r>
              <a:rPr lang="nl-NL" dirty="0">
                <a:solidFill>
                  <a:srgbClr val="002060"/>
                </a:solidFill>
              </a:rPr>
              <a:t>Jij hebt nooit…</a:t>
            </a:r>
          </a:p>
          <a:p>
            <a:pPr>
              <a:lnSpc>
                <a:spcPct val="150000"/>
              </a:lnSpc>
            </a:pPr>
            <a:r>
              <a:rPr lang="nl-NL" dirty="0">
                <a:solidFill>
                  <a:srgbClr val="002060"/>
                </a:solidFill>
              </a:rPr>
              <a:t>Jij verandert toch niet…</a:t>
            </a:r>
          </a:p>
          <a:p>
            <a:pPr>
              <a:lnSpc>
                <a:spcPct val="150000"/>
              </a:lnSpc>
            </a:pPr>
            <a:r>
              <a:rPr lang="nl-NL" dirty="0">
                <a:solidFill>
                  <a:srgbClr val="002060"/>
                </a:solidFill>
              </a:rPr>
              <a:t>Je bent net je vader / zus  …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FF0AB365-09EF-4B57-AE49-2E56DFEEF5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0138" y="228600"/>
            <a:ext cx="1359526" cy="95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838824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Vertrouwen geven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>
                <a:solidFill>
                  <a:srgbClr val="002060"/>
                </a:solidFill>
              </a:rPr>
              <a:t>Ik sta achter je.</a:t>
            </a:r>
          </a:p>
          <a:p>
            <a:endParaRPr lang="nl-NL" dirty="0">
              <a:solidFill>
                <a:srgbClr val="002060"/>
              </a:solidFill>
            </a:endParaRPr>
          </a:p>
          <a:p>
            <a:r>
              <a:rPr lang="nl-NL" dirty="0">
                <a:solidFill>
                  <a:srgbClr val="002060"/>
                </a:solidFill>
              </a:rPr>
              <a:t>Ik weet dat je het kunt.</a:t>
            </a:r>
          </a:p>
          <a:p>
            <a:endParaRPr lang="nl-NL" dirty="0">
              <a:solidFill>
                <a:srgbClr val="002060"/>
              </a:solidFill>
            </a:endParaRPr>
          </a:p>
          <a:p>
            <a:r>
              <a:rPr lang="nl-NL" dirty="0">
                <a:solidFill>
                  <a:srgbClr val="002060"/>
                </a:solidFill>
              </a:rPr>
              <a:t>Iedereen maakt weleens fouten.</a:t>
            </a:r>
          </a:p>
          <a:p>
            <a:endParaRPr lang="nl-NL" dirty="0">
              <a:solidFill>
                <a:srgbClr val="002060"/>
              </a:solidFill>
            </a:endParaRPr>
          </a:p>
          <a:p>
            <a:r>
              <a:rPr lang="nl-NL" dirty="0">
                <a:solidFill>
                  <a:srgbClr val="002060"/>
                </a:solidFill>
              </a:rPr>
              <a:t>Twijfelen hoort er ook bij.</a:t>
            </a:r>
          </a:p>
          <a:p>
            <a:endParaRPr lang="nl-NL" dirty="0">
              <a:solidFill>
                <a:srgbClr val="002060"/>
              </a:solidFill>
            </a:endParaRPr>
          </a:p>
          <a:p>
            <a:r>
              <a:rPr lang="nl-NL" dirty="0">
                <a:solidFill>
                  <a:srgbClr val="002060"/>
                </a:solidFill>
              </a:rPr>
              <a:t>Volg je hart.</a:t>
            </a:r>
          </a:p>
          <a:p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605" y="278765"/>
            <a:ext cx="1358304" cy="960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733979"/>
      </p:ext>
    </p:extLst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el">
  <a:themeElements>
    <a:clrScheme name="Civiel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el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el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638</Words>
  <Application>Microsoft Office PowerPoint</Application>
  <PresentationFormat>Breedbeeld</PresentationFormat>
  <Paragraphs>150</Paragraphs>
  <Slides>16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2" baseType="lpstr">
      <vt:lpstr>Barlow Condensed Medium</vt:lpstr>
      <vt:lpstr>Calibri</vt:lpstr>
      <vt:lpstr>Georgia</vt:lpstr>
      <vt:lpstr>Wingdings</vt:lpstr>
      <vt:lpstr>Wingdings 2</vt:lpstr>
      <vt:lpstr>Civiel</vt:lpstr>
      <vt:lpstr>Informatie voor ouders mavo-4</vt:lpstr>
      <vt:lpstr>Agenda</vt:lpstr>
      <vt:lpstr>Welke keuzes moeten worden gemaakt?</vt:lpstr>
      <vt:lpstr>De Studiekeuze </vt:lpstr>
      <vt:lpstr>Keuzeproces en uw rol als ouder</vt:lpstr>
      <vt:lpstr>Waarover praten?</vt:lpstr>
      <vt:lpstr>Voordelen van ouders </vt:lpstr>
      <vt:lpstr>Uitdrukkingen die vooral niet werken…</vt:lpstr>
      <vt:lpstr>Vertrouwen geven</vt:lpstr>
      <vt:lpstr>Activeren</vt:lpstr>
      <vt:lpstr>Rol van decaan</vt:lpstr>
      <vt:lpstr>PowerPoint-presentatie</vt:lpstr>
      <vt:lpstr>Handige websites</vt:lpstr>
      <vt:lpstr>Havo ambities</vt:lpstr>
      <vt:lpstr>Jaarplanning</vt:lpstr>
      <vt:lpstr>Meer informatie?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Informatie voor ouders mavo-4</dc:title>
  <dc:creator>J. Rooijakkers</dc:creator>
  <cp:lastModifiedBy>J. Rooijakkers</cp:lastModifiedBy>
  <cp:revision>1</cp:revision>
  <dcterms:created xsi:type="dcterms:W3CDTF">2022-09-22T08:03:16Z</dcterms:created>
  <dcterms:modified xsi:type="dcterms:W3CDTF">2023-09-26T09:47:59Z</dcterms:modified>
</cp:coreProperties>
</file>