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550" r:id="rId2"/>
    <p:sldId id="414" r:id="rId3"/>
    <p:sldId id="558" r:id="rId4"/>
    <p:sldId id="489" r:id="rId5"/>
    <p:sldId id="441" r:id="rId6"/>
    <p:sldId id="443" r:id="rId7"/>
    <p:sldId id="433" r:id="rId8"/>
    <p:sldId id="776" r:id="rId9"/>
    <p:sldId id="777" r:id="rId10"/>
    <p:sldId id="331" r:id="rId11"/>
    <p:sldId id="525" r:id="rId12"/>
    <p:sldId id="557" r:id="rId13"/>
    <p:sldId id="344" r:id="rId14"/>
    <p:sldId id="775" r:id="rId15"/>
    <p:sldId id="77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CA84CE-4D1E-444A-8609-03C278838D3F}" v="105" dt="2023-09-12T07:44:37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Rooijakkers" userId="f858b8da-9540-4ae0-b452-f6619147965b" providerId="ADAL" clId="{96A4E33B-3F88-4658-ACC1-7C17CDA109A7}"/>
    <pc:docChg chg="undo custSel addSld delSld modSld sldOrd">
      <pc:chgData name="J. Rooijakkers" userId="f858b8da-9540-4ae0-b452-f6619147965b" providerId="ADAL" clId="{96A4E33B-3F88-4658-ACC1-7C17CDA109A7}" dt="2022-09-27T13:55:09.733" v="1280" actId="20577"/>
      <pc:docMkLst>
        <pc:docMk/>
      </pc:docMkLst>
      <pc:sldChg chg="ord modAnim">
        <pc:chgData name="J. Rooijakkers" userId="f858b8da-9540-4ae0-b452-f6619147965b" providerId="ADAL" clId="{96A4E33B-3F88-4658-ACC1-7C17CDA109A7}" dt="2022-09-22T14:12:10.331" v="1164"/>
        <pc:sldMkLst>
          <pc:docMk/>
          <pc:sldMk cId="0" sldId="270"/>
        </pc:sldMkLst>
      </pc:sldChg>
      <pc:sldChg chg="del modAnim">
        <pc:chgData name="J. Rooijakkers" userId="f858b8da-9540-4ae0-b452-f6619147965b" providerId="ADAL" clId="{96A4E33B-3F88-4658-ACC1-7C17CDA109A7}" dt="2022-09-26T12:08:10.789" v="1212" actId="2696"/>
        <pc:sldMkLst>
          <pc:docMk/>
          <pc:sldMk cId="0" sldId="330"/>
        </pc:sldMkLst>
      </pc:sldChg>
      <pc:sldChg chg="addSp delSp modSp mod delAnim modAnim">
        <pc:chgData name="J. Rooijakkers" userId="f858b8da-9540-4ae0-b452-f6619147965b" providerId="ADAL" clId="{96A4E33B-3F88-4658-ACC1-7C17CDA109A7}" dt="2022-09-27T13:55:09.733" v="1280" actId="20577"/>
        <pc:sldMkLst>
          <pc:docMk/>
          <pc:sldMk cId="0" sldId="331"/>
        </pc:sldMkLst>
        <pc:spChg chg="add mod">
          <ac:chgData name="J. Rooijakkers" userId="f858b8da-9540-4ae0-b452-f6619147965b" providerId="ADAL" clId="{96A4E33B-3F88-4658-ACC1-7C17CDA109A7}" dt="2022-09-22T08:00:37.560" v="365" actId="20577"/>
          <ac:spMkLst>
            <pc:docMk/>
            <pc:sldMk cId="0" sldId="331"/>
            <ac:spMk id="3" creationId="{914F107C-6491-1FD9-E3D5-74FFBDD25DB4}"/>
          </ac:spMkLst>
        </pc:spChg>
        <pc:spChg chg="mod">
          <ac:chgData name="J. Rooijakkers" userId="f858b8da-9540-4ae0-b452-f6619147965b" providerId="ADAL" clId="{96A4E33B-3F88-4658-ACC1-7C17CDA109A7}" dt="2022-09-27T13:55:09.733" v="1280" actId="20577"/>
          <ac:spMkLst>
            <pc:docMk/>
            <pc:sldMk cId="0" sldId="331"/>
            <ac:spMk id="52226" creationId="{00000000-0000-0000-0000-000000000000}"/>
          </ac:spMkLst>
        </pc:spChg>
        <pc:spChg chg="del mod">
          <ac:chgData name="J. Rooijakkers" userId="f858b8da-9540-4ae0-b452-f6619147965b" providerId="ADAL" clId="{96A4E33B-3F88-4658-ACC1-7C17CDA109A7}" dt="2022-09-22T07:57:11.395" v="179" actId="478"/>
          <ac:spMkLst>
            <pc:docMk/>
            <pc:sldMk cId="0" sldId="331"/>
            <ac:spMk id="52227" creationId="{00000000-0000-0000-0000-000000000000}"/>
          </ac:spMkLst>
        </pc:spChg>
        <pc:spChg chg="del">
          <ac:chgData name="J. Rooijakkers" userId="f858b8da-9540-4ae0-b452-f6619147965b" providerId="ADAL" clId="{96A4E33B-3F88-4658-ACC1-7C17CDA109A7}" dt="2022-09-22T07:57:09.073" v="178" actId="478"/>
          <ac:spMkLst>
            <pc:docMk/>
            <pc:sldMk cId="0" sldId="331"/>
            <ac:spMk id="132100" creationId="{00000000-0000-0000-0000-000000000000}"/>
          </ac:spMkLst>
        </pc:spChg>
        <pc:picChg chg="add del mod">
          <ac:chgData name="J. Rooijakkers" userId="f858b8da-9540-4ae0-b452-f6619147965b" providerId="ADAL" clId="{96A4E33B-3F88-4658-ACC1-7C17CDA109A7}" dt="2022-09-22T08:00:01.813" v="327" actId="478"/>
          <ac:picMkLst>
            <pc:docMk/>
            <pc:sldMk cId="0" sldId="331"/>
            <ac:picMk id="5" creationId="{8077660D-77CD-C2B8-B19A-F031037B41B0}"/>
          </ac:picMkLst>
        </pc:picChg>
        <pc:picChg chg="add mod">
          <ac:chgData name="J. Rooijakkers" userId="f858b8da-9540-4ae0-b452-f6619147965b" providerId="ADAL" clId="{96A4E33B-3F88-4658-ACC1-7C17CDA109A7}" dt="2022-09-22T08:00:06.398" v="329" actId="1076"/>
          <ac:picMkLst>
            <pc:docMk/>
            <pc:sldMk cId="0" sldId="331"/>
            <ac:picMk id="8" creationId="{AF9DE1F9-8657-95D8-9D47-793A52DDF719}"/>
          </ac:picMkLst>
        </pc:picChg>
      </pc:sldChg>
      <pc:sldChg chg="del">
        <pc:chgData name="J. Rooijakkers" userId="f858b8da-9540-4ae0-b452-f6619147965b" providerId="ADAL" clId="{96A4E33B-3F88-4658-ACC1-7C17CDA109A7}" dt="2022-09-22T07:16:29.577" v="9" actId="47"/>
        <pc:sldMkLst>
          <pc:docMk/>
          <pc:sldMk cId="0" sldId="335"/>
        </pc:sldMkLst>
      </pc:sldChg>
      <pc:sldChg chg="del">
        <pc:chgData name="J. Rooijakkers" userId="f858b8da-9540-4ae0-b452-f6619147965b" providerId="ADAL" clId="{96A4E33B-3F88-4658-ACC1-7C17CDA109A7}" dt="2022-09-22T07:26:49.713" v="119" actId="47"/>
        <pc:sldMkLst>
          <pc:docMk/>
          <pc:sldMk cId="0" sldId="432"/>
        </pc:sldMkLst>
      </pc:sldChg>
      <pc:sldChg chg="modSp mod modAnim">
        <pc:chgData name="J. Rooijakkers" userId="f858b8da-9540-4ae0-b452-f6619147965b" providerId="ADAL" clId="{96A4E33B-3F88-4658-ACC1-7C17CDA109A7}" dt="2022-09-22T14:08:16.068" v="1096" actId="14100"/>
        <pc:sldMkLst>
          <pc:docMk/>
          <pc:sldMk cId="0" sldId="433"/>
        </pc:sldMkLst>
        <pc:spChg chg="mod">
          <ac:chgData name="J. Rooijakkers" userId="f858b8da-9540-4ae0-b452-f6619147965b" providerId="ADAL" clId="{96A4E33B-3F88-4658-ACC1-7C17CDA109A7}" dt="2022-09-22T14:08:16.068" v="1096" actId="14100"/>
          <ac:spMkLst>
            <pc:docMk/>
            <pc:sldMk cId="0" sldId="433"/>
            <ac:spMk id="32771" creationId="{00000000-0000-0000-0000-000000000000}"/>
          </ac:spMkLst>
        </pc:spChg>
      </pc:sldChg>
      <pc:sldChg chg="modSp mod ord modAnim">
        <pc:chgData name="J. Rooijakkers" userId="f858b8da-9540-4ae0-b452-f6619147965b" providerId="ADAL" clId="{96A4E33B-3F88-4658-ACC1-7C17CDA109A7}" dt="2022-09-22T14:12:24.545" v="1165"/>
        <pc:sldMkLst>
          <pc:docMk/>
          <pc:sldMk cId="0" sldId="441"/>
        </pc:sldMkLst>
        <pc:spChg chg="mod">
          <ac:chgData name="J. Rooijakkers" userId="f858b8da-9540-4ae0-b452-f6619147965b" providerId="ADAL" clId="{96A4E33B-3F88-4658-ACC1-7C17CDA109A7}" dt="2022-09-22T14:05:10.801" v="1065" actId="1076"/>
          <ac:spMkLst>
            <pc:docMk/>
            <pc:sldMk cId="0" sldId="441"/>
            <ac:spMk id="4" creationId="{94596BFA-236C-0E4F-3D64-6F0D61FDBBC0}"/>
          </ac:spMkLst>
        </pc:spChg>
      </pc:sldChg>
      <pc:sldChg chg="modSp mod ord modAnim">
        <pc:chgData name="J. Rooijakkers" userId="f858b8da-9540-4ae0-b452-f6619147965b" providerId="ADAL" clId="{96A4E33B-3F88-4658-ACC1-7C17CDA109A7}" dt="2022-09-22T14:12:41.067" v="1167" actId="14100"/>
        <pc:sldMkLst>
          <pc:docMk/>
          <pc:sldMk cId="0" sldId="443"/>
        </pc:sldMkLst>
        <pc:spChg chg="mod">
          <ac:chgData name="J. Rooijakkers" userId="f858b8da-9540-4ae0-b452-f6619147965b" providerId="ADAL" clId="{96A4E33B-3F88-4658-ACC1-7C17CDA109A7}" dt="2022-09-22T07:56:17.403" v="174" actId="20577"/>
          <ac:spMkLst>
            <pc:docMk/>
            <pc:sldMk cId="0" sldId="443"/>
            <ac:spMk id="6" creationId="{9EDC3DBA-205A-FAE8-B7FB-9C8B2873DBA3}"/>
          </ac:spMkLst>
        </pc:spChg>
        <pc:spChg chg="mod">
          <ac:chgData name="J. Rooijakkers" userId="f858b8da-9540-4ae0-b452-f6619147965b" providerId="ADAL" clId="{96A4E33B-3F88-4658-ACC1-7C17CDA109A7}" dt="2022-09-22T07:56:07.982" v="170" actId="1076"/>
          <ac:spMkLst>
            <pc:docMk/>
            <pc:sldMk cId="0" sldId="443"/>
            <ac:spMk id="46083" creationId="{00000000-0000-0000-0000-000000000000}"/>
          </ac:spMkLst>
        </pc:spChg>
        <pc:picChg chg="mod">
          <ac:chgData name="J. Rooijakkers" userId="f858b8da-9540-4ae0-b452-f6619147965b" providerId="ADAL" clId="{96A4E33B-3F88-4658-ACC1-7C17CDA109A7}" dt="2022-09-22T14:12:41.067" v="1167" actId="14100"/>
          <ac:picMkLst>
            <pc:docMk/>
            <pc:sldMk cId="0" sldId="443"/>
            <ac:picMk id="4" creationId="{CCBB4C57-B59F-6199-ED35-750FEFB0125C}"/>
          </ac:picMkLst>
        </pc:picChg>
      </pc:sldChg>
      <pc:sldChg chg="modSp ord modAnim">
        <pc:chgData name="J. Rooijakkers" userId="f858b8da-9540-4ae0-b452-f6619147965b" providerId="ADAL" clId="{96A4E33B-3F88-4658-ACC1-7C17CDA109A7}" dt="2022-09-22T14:11:32.852" v="1159"/>
        <pc:sldMkLst>
          <pc:docMk/>
          <pc:sldMk cId="0" sldId="489"/>
        </pc:sldMkLst>
        <pc:spChg chg="mod">
          <ac:chgData name="J. Rooijakkers" userId="f858b8da-9540-4ae0-b452-f6619147965b" providerId="ADAL" clId="{96A4E33B-3F88-4658-ACC1-7C17CDA109A7}" dt="2022-09-22T14:04:26.425" v="1061" actId="20577"/>
          <ac:spMkLst>
            <pc:docMk/>
            <pc:sldMk cId="0" sldId="489"/>
            <ac:spMk id="138243" creationId="{00000000-0000-0000-0000-000000000000}"/>
          </ac:spMkLst>
        </pc:spChg>
      </pc:sldChg>
      <pc:sldChg chg="addSp delSp modSp mod ord">
        <pc:chgData name="J. Rooijakkers" userId="f858b8da-9540-4ae0-b452-f6619147965b" providerId="ADAL" clId="{96A4E33B-3F88-4658-ACC1-7C17CDA109A7}" dt="2022-09-26T12:12:48.893" v="1217" actId="167"/>
        <pc:sldMkLst>
          <pc:docMk/>
          <pc:sldMk cId="612135301" sldId="525"/>
        </pc:sldMkLst>
        <pc:picChg chg="add ord">
          <ac:chgData name="J. Rooijakkers" userId="f858b8da-9540-4ae0-b452-f6619147965b" providerId="ADAL" clId="{96A4E33B-3F88-4658-ACC1-7C17CDA109A7}" dt="2022-09-26T12:12:48.893" v="1217" actId="167"/>
          <ac:picMkLst>
            <pc:docMk/>
            <pc:sldMk cId="612135301" sldId="525"/>
            <ac:picMk id="3" creationId="{DB67F7F8-FA8B-820D-D86B-EA2FB4B516D8}"/>
          </ac:picMkLst>
        </pc:picChg>
        <pc:picChg chg="del">
          <ac:chgData name="J. Rooijakkers" userId="f858b8da-9540-4ae0-b452-f6619147965b" providerId="ADAL" clId="{96A4E33B-3F88-4658-ACC1-7C17CDA109A7}" dt="2022-09-26T12:12:45.502" v="1215" actId="478"/>
          <ac:picMkLst>
            <pc:docMk/>
            <pc:sldMk cId="612135301" sldId="525"/>
            <ac:picMk id="9" creationId="{5A98CFE0-B567-6C94-4584-4BCA01B46C5F}"/>
          </ac:picMkLst>
        </pc:picChg>
      </pc:sldChg>
      <pc:sldChg chg="addSp delSp mod ord">
        <pc:chgData name="J. Rooijakkers" userId="f858b8da-9540-4ae0-b452-f6619147965b" providerId="ADAL" clId="{96A4E33B-3F88-4658-ACC1-7C17CDA109A7}" dt="2022-09-22T08:00:45.082" v="367"/>
        <pc:sldMkLst>
          <pc:docMk/>
          <pc:sldMk cId="4088052220" sldId="557"/>
        </pc:sldMkLst>
        <pc:picChg chg="add del">
          <ac:chgData name="J. Rooijakkers" userId="f858b8da-9540-4ae0-b452-f6619147965b" providerId="ADAL" clId="{96A4E33B-3F88-4658-ACC1-7C17CDA109A7}" dt="2022-09-22T07:52:04.013" v="168" actId="478"/>
          <ac:picMkLst>
            <pc:docMk/>
            <pc:sldMk cId="4088052220" sldId="557"/>
            <ac:picMk id="3" creationId="{173A6D84-4850-5E0F-660A-C0F8E8E7DC8D}"/>
          </ac:picMkLst>
        </pc:picChg>
      </pc:sldChg>
      <pc:sldChg chg="modSp modAnim">
        <pc:chgData name="J. Rooijakkers" userId="f858b8da-9540-4ae0-b452-f6619147965b" providerId="ADAL" clId="{96A4E33B-3F88-4658-ACC1-7C17CDA109A7}" dt="2022-09-22T14:03:54.272" v="985"/>
        <pc:sldMkLst>
          <pc:docMk/>
          <pc:sldMk cId="2191011144" sldId="558"/>
        </pc:sldMkLst>
        <pc:spChg chg="mod">
          <ac:chgData name="J. Rooijakkers" userId="f858b8da-9540-4ae0-b452-f6619147965b" providerId="ADAL" clId="{96A4E33B-3F88-4658-ACC1-7C17CDA109A7}" dt="2022-09-22T07:16:07.672" v="8" actId="113"/>
          <ac:spMkLst>
            <pc:docMk/>
            <pc:sldMk cId="2191011144" sldId="558"/>
            <ac:spMk id="141315" creationId="{00000000-0000-0000-0000-000000000000}"/>
          </ac:spMkLst>
        </pc:spChg>
      </pc:sldChg>
      <pc:sldChg chg="addSp modSp del modAnim">
        <pc:chgData name="J. Rooijakkers" userId="f858b8da-9540-4ae0-b452-f6619147965b" providerId="ADAL" clId="{96A4E33B-3F88-4658-ACC1-7C17CDA109A7}" dt="2022-09-26T12:09:06.378" v="1214" actId="47"/>
        <pc:sldMkLst>
          <pc:docMk/>
          <pc:sldMk cId="1360962567" sldId="771"/>
        </pc:sldMkLst>
        <pc:picChg chg="add mod">
          <ac:chgData name="J. Rooijakkers" userId="f858b8da-9540-4ae0-b452-f6619147965b" providerId="ADAL" clId="{96A4E33B-3F88-4658-ACC1-7C17CDA109A7}" dt="2022-09-22T07:48:51.722" v="148" actId="1076"/>
          <ac:picMkLst>
            <pc:docMk/>
            <pc:sldMk cId="1360962567" sldId="771"/>
            <ac:picMk id="3" creationId="{C7978FA2-7B88-F2DE-E140-AAF131C28CC9}"/>
          </ac:picMkLst>
        </pc:picChg>
      </pc:sldChg>
      <pc:sldChg chg="modSp mod modAnim">
        <pc:chgData name="J. Rooijakkers" userId="f858b8da-9540-4ae0-b452-f6619147965b" providerId="ADAL" clId="{96A4E33B-3F88-4658-ACC1-7C17CDA109A7}" dt="2022-09-26T12:15:34.481" v="1261"/>
        <pc:sldMkLst>
          <pc:docMk/>
          <pc:sldMk cId="3886289645" sldId="773"/>
        </pc:sldMkLst>
        <pc:spChg chg="mod">
          <ac:chgData name="J. Rooijakkers" userId="f858b8da-9540-4ae0-b452-f6619147965b" providerId="ADAL" clId="{96A4E33B-3F88-4658-ACC1-7C17CDA109A7}" dt="2022-09-26T12:15:26.302" v="1259" actId="20577"/>
          <ac:spMkLst>
            <pc:docMk/>
            <pc:sldMk cId="3886289645" sldId="773"/>
            <ac:spMk id="3" creationId="{A9783D43-57B2-4073-AC57-432F019829E2}"/>
          </ac:spMkLst>
        </pc:spChg>
      </pc:sldChg>
      <pc:sldChg chg="addSp delSp modSp mod delAnim modAnim">
        <pc:chgData name="J. Rooijakkers" userId="f858b8da-9540-4ae0-b452-f6619147965b" providerId="ADAL" clId="{96A4E33B-3F88-4658-ACC1-7C17CDA109A7}" dt="2022-09-23T13:01:07.376" v="1209" actId="20577"/>
        <pc:sldMkLst>
          <pc:docMk/>
          <pc:sldMk cId="1667904425" sldId="775"/>
        </pc:sldMkLst>
        <pc:spChg chg="add mod">
          <ac:chgData name="J. Rooijakkers" userId="f858b8da-9540-4ae0-b452-f6619147965b" providerId="ADAL" clId="{96A4E33B-3F88-4658-ACC1-7C17CDA109A7}" dt="2022-09-23T13:01:07.376" v="1209" actId="20577"/>
          <ac:spMkLst>
            <pc:docMk/>
            <pc:sldMk cId="1667904425" sldId="775"/>
            <ac:spMk id="3" creationId="{AF01E817-3D5D-CB2D-9882-553ECF0F1782}"/>
          </ac:spMkLst>
        </pc:spChg>
        <pc:spChg chg="del mod">
          <ac:chgData name="J. Rooijakkers" userId="f858b8da-9540-4ae0-b452-f6619147965b" providerId="ADAL" clId="{96A4E33B-3F88-4658-ACC1-7C17CDA109A7}" dt="2022-09-23T07:58:06.909" v="1189" actId="478"/>
          <ac:spMkLst>
            <pc:docMk/>
            <pc:sldMk cId="1667904425" sldId="775"/>
            <ac:spMk id="8" creationId="{D87A657C-7D18-BA4B-7FC3-8D3F9D9B96D5}"/>
          </ac:spMkLst>
        </pc:spChg>
        <pc:graphicFrameChg chg="mod">
          <ac:chgData name="J. Rooijakkers" userId="f858b8da-9540-4ae0-b452-f6619147965b" providerId="ADAL" clId="{96A4E33B-3F88-4658-ACC1-7C17CDA109A7}" dt="2022-09-22T08:01:34.473" v="400" actId="20577"/>
          <ac:graphicFrameMkLst>
            <pc:docMk/>
            <pc:sldMk cId="1667904425" sldId="775"/>
            <ac:graphicFrameMk id="7" creationId="{A63FB84D-CE89-A12A-E111-6D250CF857C3}"/>
          </ac:graphicFrameMkLst>
        </pc:graphicFrameChg>
      </pc:sldChg>
      <pc:sldChg chg="delSp modSp add del mod ord">
        <pc:chgData name="J. Rooijakkers" userId="f858b8da-9540-4ae0-b452-f6619147965b" providerId="ADAL" clId="{96A4E33B-3F88-4658-ACC1-7C17CDA109A7}" dt="2022-09-22T07:51:26.719" v="164" actId="47"/>
        <pc:sldMkLst>
          <pc:docMk/>
          <pc:sldMk cId="401243589" sldId="776"/>
        </pc:sldMkLst>
        <pc:picChg chg="del mod">
          <ac:chgData name="J. Rooijakkers" userId="f858b8da-9540-4ae0-b452-f6619147965b" providerId="ADAL" clId="{96A4E33B-3F88-4658-ACC1-7C17CDA109A7}" dt="2022-09-22T07:51:12.014" v="160" actId="21"/>
          <ac:picMkLst>
            <pc:docMk/>
            <pc:sldMk cId="401243589" sldId="776"/>
            <ac:picMk id="3" creationId="{173A6D84-4850-5E0F-660A-C0F8E8E7DC8D}"/>
          </ac:picMkLst>
        </pc:picChg>
        <pc:picChg chg="del">
          <ac:chgData name="J. Rooijakkers" userId="f858b8da-9540-4ae0-b452-f6619147965b" providerId="ADAL" clId="{96A4E33B-3F88-4658-ACC1-7C17CDA109A7}" dt="2022-09-22T07:50:55.871" v="155" actId="478"/>
          <ac:picMkLst>
            <pc:docMk/>
            <pc:sldMk cId="401243589" sldId="776"/>
            <ac:picMk id="4" creationId="{DAB79D35-B4F8-83FE-BF3F-30B454E7A87B}"/>
          </ac:picMkLst>
        </pc:picChg>
      </pc:sldChg>
      <pc:sldChg chg="modSp add mod modAnim">
        <pc:chgData name="J. Rooijakkers" userId="f858b8da-9540-4ae0-b452-f6619147965b" providerId="ADAL" clId="{96A4E33B-3F88-4658-ACC1-7C17CDA109A7}" dt="2022-09-26T12:05:28.160" v="1211"/>
        <pc:sldMkLst>
          <pc:docMk/>
          <pc:sldMk cId="837897547" sldId="776"/>
        </pc:sldMkLst>
        <pc:spChg chg="mod">
          <ac:chgData name="J. Rooijakkers" userId="f858b8da-9540-4ae0-b452-f6619147965b" providerId="ADAL" clId="{96A4E33B-3F88-4658-ACC1-7C17CDA109A7}" dt="2022-09-22T08:11:57.405" v="841" actId="313"/>
          <ac:spMkLst>
            <pc:docMk/>
            <pc:sldMk cId="837897547" sldId="776"/>
            <ac:spMk id="51202" creationId="{00000000-0000-0000-0000-000000000000}"/>
          </ac:spMkLst>
        </pc:spChg>
        <pc:spChg chg="mod">
          <ac:chgData name="J. Rooijakkers" userId="f858b8da-9540-4ae0-b452-f6619147965b" providerId="ADAL" clId="{96A4E33B-3F88-4658-ACC1-7C17CDA109A7}" dt="2022-09-22T14:13:17.389" v="1179" actId="20577"/>
          <ac:spMkLst>
            <pc:docMk/>
            <pc:sldMk cId="837897547" sldId="776"/>
            <ac:spMk id="131075" creationId="{00000000-0000-0000-0000-000000000000}"/>
          </ac:spMkLst>
        </pc:spChg>
      </pc:sldChg>
      <pc:sldChg chg="add del">
        <pc:chgData name="J. Rooijakkers" userId="f858b8da-9540-4ae0-b452-f6619147965b" providerId="ADAL" clId="{96A4E33B-3F88-4658-ACC1-7C17CDA109A7}" dt="2022-09-22T07:48:53.212" v="149" actId="47"/>
        <pc:sldMkLst>
          <pc:docMk/>
          <pc:sldMk cId="2386670769" sldId="776"/>
        </pc:sldMkLst>
      </pc:sldChg>
      <pc:sldChg chg="add">
        <pc:chgData name="J. Rooijakkers" userId="f858b8da-9540-4ae0-b452-f6619147965b" providerId="ADAL" clId="{96A4E33B-3F88-4658-ACC1-7C17CDA109A7}" dt="2022-09-26T12:09:04.593" v="1213"/>
        <pc:sldMkLst>
          <pc:docMk/>
          <pc:sldMk cId="520327562" sldId="777"/>
        </pc:sldMkLst>
      </pc:sldChg>
      <pc:sldChg chg="addSp delSp modSp new del mod">
        <pc:chgData name="J. Rooijakkers" userId="f858b8da-9540-4ae0-b452-f6619147965b" providerId="ADAL" clId="{96A4E33B-3F88-4658-ACC1-7C17CDA109A7}" dt="2022-09-22T07:56:32.785" v="176" actId="47"/>
        <pc:sldMkLst>
          <pc:docMk/>
          <pc:sldMk cId="4223490435" sldId="777"/>
        </pc:sldMkLst>
        <pc:picChg chg="add del mod">
          <ac:chgData name="J. Rooijakkers" userId="f858b8da-9540-4ae0-b452-f6619147965b" providerId="ADAL" clId="{96A4E33B-3F88-4658-ACC1-7C17CDA109A7}" dt="2022-09-22T07:56:30.922" v="175" actId="478"/>
          <ac:picMkLst>
            <pc:docMk/>
            <pc:sldMk cId="4223490435" sldId="777"/>
            <ac:picMk id="2" creationId="{C6B42AC3-4AB3-BB93-80A5-CF3B257AF92B}"/>
          </ac:picMkLst>
        </pc:picChg>
      </pc:sldChg>
    </pc:docChg>
  </pc:docChgLst>
  <pc:docChgLst>
    <pc:chgData name="J. Rooijakkers" userId="f858b8da-9540-4ae0-b452-f6619147965b" providerId="ADAL" clId="{A8CA84CE-4D1E-444A-8609-03C278838D3F}"/>
    <pc:docChg chg="undo custSel addSld delSld modSld sldOrd">
      <pc:chgData name="J. Rooijakkers" userId="f858b8da-9540-4ae0-b452-f6619147965b" providerId="ADAL" clId="{A8CA84CE-4D1E-444A-8609-03C278838D3F}" dt="2023-09-26T09:46:42.637" v="145" actId="47"/>
      <pc:docMkLst>
        <pc:docMk/>
      </pc:docMkLst>
      <pc:sldChg chg="modSp add del mod modTransition">
        <pc:chgData name="J. Rooijakkers" userId="f858b8da-9540-4ae0-b452-f6619147965b" providerId="ADAL" clId="{A8CA84CE-4D1E-444A-8609-03C278838D3F}" dt="2023-09-26T09:46:39.005" v="144" actId="47"/>
        <pc:sldMkLst>
          <pc:docMk/>
          <pc:sldMk cId="0" sldId="259"/>
        </pc:sldMkLst>
        <pc:spChg chg="mod">
          <ac:chgData name="J. Rooijakkers" userId="f858b8da-9540-4ae0-b452-f6619147965b" providerId="ADAL" clId="{A8CA84CE-4D1E-444A-8609-03C278838D3F}" dt="2023-09-13T16:22:52.573" v="140" actId="207"/>
          <ac:spMkLst>
            <pc:docMk/>
            <pc:sldMk cId="0" sldId="259"/>
            <ac:spMk id="3077" creationId="{00000000-0000-0000-0000-000000000000}"/>
          </ac:spMkLst>
        </pc:spChg>
      </pc:sldChg>
      <pc:sldChg chg="delSp modSp add del mod modTransition">
        <pc:chgData name="J. Rooijakkers" userId="f858b8da-9540-4ae0-b452-f6619147965b" providerId="ADAL" clId="{A8CA84CE-4D1E-444A-8609-03C278838D3F}" dt="2023-09-26T09:46:39.005" v="144" actId="47"/>
        <pc:sldMkLst>
          <pc:docMk/>
          <pc:sldMk cId="793944631" sldId="260"/>
        </pc:sldMkLst>
        <pc:spChg chg="del">
          <ac:chgData name="J. Rooijakkers" userId="f858b8da-9540-4ae0-b452-f6619147965b" providerId="ADAL" clId="{A8CA84CE-4D1E-444A-8609-03C278838D3F}" dt="2023-09-12T07:30:08.415" v="60" actId="478"/>
          <ac:spMkLst>
            <pc:docMk/>
            <pc:sldMk cId="793944631" sldId="260"/>
            <ac:spMk id="2" creationId="{00000000-0000-0000-0000-000000000000}"/>
          </ac:spMkLst>
        </pc:spChg>
        <pc:spChg chg="mod">
          <ac:chgData name="J. Rooijakkers" userId="f858b8da-9540-4ae0-b452-f6619147965b" providerId="ADAL" clId="{A8CA84CE-4D1E-444A-8609-03C278838D3F}" dt="2023-09-12T07:30:17.053" v="62" actId="1076"/>
          <ac:spMkLst>
            <pc:docMk/>
            <pc:sldMk cId="793944631" sldId="260"/>
            <ac:spMk id="6" creationId="{00000000-0000-0000-0000-000000000000}"/>
          </ac:spMkLst>
        </pc:spChg>
        <pc:picChg chg="mod">
          <ac:chgData name="J. Rooijakkers" userId="f858b8da-9540-4ae0-b452-f6619147965b" providerId="ADAL" clId="{A8CA84CE-4D1E-444A-8609-03C278838D3F}" dt="2023-09-12T07:30:11.697" v="61" actId="1076"/>
          <ac:picMkLst>
            <pc:docMk/>
            <pc:sldMk cId="793944631" sldId="260"/>
            <ac:picMk id="3" creationId="{00000000-0000-0000-0000-000000000000}"/>
          </ac:picMkLst>
        </pc:picChg>
      </pc:sldChg>
      <pc:sldChg chg="addSp delSp modSp add del mod modTransition">
        <pc:chgData name="J. Rooijakkers" userId="f858b8da-9540-4ae0-b452-f6619147965b" providerId="ADAL" clId="{A8CA84CE-4D1E-444A-8609-03C278838D3F}" dt="2023-09-26T09:46:39.005" v="144" actId="47"/>
        <pc:sldMkLst>
          <pc:docMk/>
          <pc:sldMk cId="859089452" sldId="261"/>
        </pc:sldMkLst>
        <pc:spChg chg="mod">
          <ac:chgData name="J. Rooijakkers" userId="f858b8da-9540-4ae0-b452-f6619147965b" providerId="ADAL" clId="{A8CA84CE-4D1E-444A-8609-03C278838D3F}" dt="2023-09-12T07:46:10.002" v="131" actId="1076"/>
          <ac:spMkLst>
            <pc:docMk/>
            <pc:sldMk cId="859089452" sldId="261"/>
            <ac:spMk id="2" creationId="{00000000-0000-0000-0000-000000000000}"/>
          </ac:spMkLst>
        </pc:spChg>
        <pc:graphicFrameChg chg="add del mod modGraphic">
          <ac:chgData name="J. Rooijakkers" userId="f858b8da-9540-4ae0-b452-f6619147965b" providerId="ADAL" clId="{A8CA84CE-4D1E-444A-8609-03C278838D3F}" dt="2023-09-12T07:46:00.895" v="127" actId="478"/>
          <ac:graphicFrameMkLst>
            <pc:docMk/>
            <pc:sldMk cId="859089452" sldId="261"/>
            <ac:graphicFrameMk id="3" creationId="{56515536-7C95-B10E-F5D0-A0AB83B3ABFB}"/>
          </ac:graphicFrameMkLst>
        </pc:graphicFrameChg>
        <pc:picChg chg="mod">
          <ac:chgData name="J. Rooijakkers" userId="f858b8da-9540-4ae0-b452-f6619147965b" providerId="ADAL" clId="{A8CA84CE-4D1E-444A-8609-03C278838D3F}" dt="2023-09-12T07:46:06.783" v="130" actId="1076"/>
          <ac:picMkLst>
            <pc:docMk/>
            <pc:sldMk cId="859089452" sldId="261"/>
            <ac:picMk id="4" creationId="{00000000-0000-0000-0000-000000000000}"/>
          </ac:picMkLst>
        </pc:picChg>
      </pc:sldChg>
      <pc:sldChg chg="del">
        <pc:chgData name="J. Rooijakkers" userId="f858b8da-9540-4ae0-b452-f6619147965b" providerId="ADAL" clId="{A8CA84CE-4D1E-444A-8609-03C278838D3F}" dt="2023-09-13T16:23:54.436" v="142" actId="47"/>
        <pc:sldMkLst>
          <pc:docMk/>
          <pc:sldMk cId="0" sldId="270"/>
        </pc:sldMkLst>
      </pc:sldChg>
      <pc:sldChg chg="ord">
        <pc:chgData name="J. Rooijakkers" userId="f858b8da-9540-4ae0-b452-f6619147965b" providerId="ADAL" clId="{A8CA84CE-4D1E-444A-8609-03C278838D3F}" dt="2023-09-07T09:30:00.058" v="2"/>
        <pc:sldMkLst>
          <pc:docMk/>
          <pc:sldMk cId="612135301" sldId="525"/>
        </pc:sldMkLst>
      </pc:sldChg>
      <pc:sldChg chg="modSp modAnim">
        <pc:chgData name="J. Rooijakkers" userId="f858b8da-9540-4ae0-b452-f6619147965b" providerId="ADAL" clId="{A8CA84CE-4D1E-444A-8609-03C278838D3F}" dt="2023-09-07T09:28:08.526" v="0" actId="20577"/>
        <pc:sldMkLst>
          <pc:docMk/>
          <pc:sldMk cId="2191011144" sldId="558"/>
        </pc:sldMkLst>
        <pc:spChg chg="mod">
          <ac:chgData name="J. Rooijakkers" userId="f858b8da-9540-4ae0-b452-f6619147965b" providerId="ADAL" clId="{A8CA84CE-4D1E-444A-8609-03C278838D3F}" dt="2023-09-07T09:28:08.526" v="0" actId="20577"/>
          <ac:spMkLst>
            <pc:docMk/>
            <pc:sldMk cId="2191011144" sldId="558"/>
            <ac:spMk id="141315" creationId="{00000000-0000-0000-0000-000000000000}"/>
          </ac:spMkLst>
        </pc:spChg>
      </pc:sldChg>
      <pc:sldChg chg="modSp mod modAnim">
        <pc:chgData name="J. Rooijakkers" userId="f858b8da-9540-4ae0-b452-f6619147965b" providerId="ADAL" clId="{A8CA84CE-4D1E-444A-8609-03C278838D3F}" dt="2023-09-07T09:33:47.639" v="58" actId="20577"/>
        <pc:sldMkLst>
          <pc:docMk/>
          <pc:sldMk cId="3886289645" sldId="773"/>
        </pc:sldMkLst>
        <pc:spChg chg="mod">
          <ac:chgData name="J. Rooijakkers" userId="f858b8da-9540-4ae0-b452-f6619147965b" providerId="ADAL" clId="{A8CA84CE-4D1E-444A-8609-03C278838D3F}" dt="2023-09-07T09:33:47.639" v="58" actId="20577"/>
          <ac:spMkLst>
            <pc:docMk/>
            <pc:sldMk cId="3886289645" sldId="773"/>
            <ac:spMk id="3" creationId="{A9783D43-57B2-4073-AC57-432F019829E2}"/>
          </ac:spMkLst>
        </pc:spChg>
      </pc:sldChg>
      <pc:sldChg chg="modSp mod modAnim">
        <pc:chgData name="J. Rooijakkers" userId="f858b8da-9540-4ae0-b452-f6619147965b" providerId="ADAL" clId="{A8CA84CE-4D1E-444A-8609-03C278838D3F}" dt="2023-09-12T07:44:37.391" v="121" actId="20577"/>
        <pc:sldMkLst>
          <pc:docMk/>
          <pc:sldMk cId="1667904425" sldId="775"/>
        </pc:sldMkLst>
        <pc:spChg chg="mod">
          <ac:chgData name="J. Rooijakkers" userId="f858b8da-9540-4ae0-b452-f6619147965b" providerId="ADAL" clId="{A8CA84CE-4D1E-444A-8609-03C278838D3F}" dt="2023-09-12T07:44:37.391" v="121" actId="20577"/>
          <ac:spMkLst>
            <pc:docMk/>
            <pc:sldMk cId="1667904425" sldId="775"/>
            <ac:spMk id="3" creationId="{AF01E817-3D5D-CB2D-9882-553ECF0F1782}"/>
          </ac:spMkLst>
        </pc:spChg>
      </pc:sldChg>
      <pc:sldChg chg="modSp add del mod">
        <pc:chgData name="J. Rooijakkers" userId="f858b8da-9540-4ae0-b452-f6619147965b" providerId="ADAL" clId="{A8CA84CE-4D1E-444A-8609-03C278838D3F}" dt="2023-09-26T09:46:42.637" v="145" actId="47"/>
        <pc:sldMkLst>
          <pc:docMk/>
          <pc:sldMk cId="672453476" sldId="778"/>
        </pc:sldMkLst>
        <pc:spChg chg="mod">
          <ac:chgData name="J. Rooijakkers" userId="f858b8da-9540-4ae0-b452-f6619147965b" providerId="ADAL" clId="{A8CA84CE-4D1E-444A-8609-03C278838D3F}" dt="2023-09-13T16:24:51.410" v="143" actId="207"/>
          <ac:spMkLst>
            <pc:docMk/>
            <pc:sldMk cId="672453476" sldId="778"/>
            <ac:spMk id="6" creationId="{635F2136-97CD-A047-A458-26C4F7E3AC61}"/>
          </ac:spMkLst>
        </pc:spChg>
      </pc:sldChg>
      <pc:sldChg chg="modSp add del modTransition">
        <pc:chgData name="J. Rooijakkers" userId="f858b8da-9540-4ae0-b452-f6619147965b" providerId="ADAL" clId="{A8CA84CE-4D1E-444A-8609-03C278838D3F}" dt="2023-09-12T07:30:46.323" v="64" actId="2696"/>
        <pc:sldMkLst>
          <pc:docMk/>
          <pc:sldMk cId="1355614478" sldId="778"/>
        </pc:sldMkLst>
        <pc:spChg chg="mod">
          <ac:chgData name="J. Rooijakkers" userId="f858b8da-9540-4ae0-b452-f6619147965b" providerId="ADAL" clId="{A8CA84CE-4D1E-444A-8609-03C278838D3F}" dt="2023-09-12T07:30:36.994" v="63" actId="1076"/>
          <ac:spMkLst>
            <pc:docMk/>
            <pc:sldMk cId="1355614478" sldId="778"/>
            <ac:spMk id="6" creationId="{635F2136-97CD-A047-A458-26C4F7E3AC61}"/>
          </ac:spMkLst>
        </pc:spChg>
      </pc:sldChg>
      <pc:sldChg chg="modSp add del mod">
        <pc:chgData name="J. Rooijakkers" userId="f858b8da-9540-4ae0-b452-f6619147965b" providerId="ADAL" clId="{A8CA84CE-4D1E-444A-8609-03C278838D3F}" dt="2023-09-26T09:46:39.005" v="144" actId="47"/>
        <pc:sldMkLst>
          <pc:docMk/>
          <pc:sldMk cId="3275678977" sldId="779"/>
        </pc:sldMkLst>
        <pc:spChg chg="mod">
          <ac:chgData name="J. Rooijakkers" userId="f858b8da-9540-4ae0-b452-f6619147965b" providerId="ADAL" clId="{A8CA84CE-4D1E-444A-8609-03C278838D3F}" dt="2023-09-13T16:23:25.928" v="141" actId="207"/>
          <ac:spMkLst>
            <pc:docMk/>
            <pc:sldMk cId="3275678977" sldId="779"/>
            <ac:spMk id="6" creationId="{635F2136-97CD-A047-A458-26C4F7E3AC6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03651-6E38-4C0B-895B-3FE5A1A4683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971DB66-052C-4C9D-B000-75FEAE3AC0B5}" type="pres">
      <dgm:prSet presAssocID="{14703651-6E38-4C0B-895B-3FE5A1A46837}" presName="Name0" presStyleCnt="0">
        <dgm:presLayoutVars>
          <dgm:dir/>
          <dgm:resizeHandles val="exact"/>
        </dgm:presLayoutVars>
      </dgm:prSet>
      <dgm:spPr/>
    </dgm:pt>
  </dgm:ptLst>
  <dgm:cxnLst>
    <dgm:cxn modelId="{ED088DAD-E305-4D91-B234-578220127B6F}" type="presOf" srcId="{14703651-6E38-4C0B-895B-3FE5A1A46837}" destId="{5971DB66-052C-4C9D-B000-75FEAE3AC0B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2FC0E4-DB1F-4A2D-8FEA-F8851DC4F4A5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EC287AA3-4E16-4C3D-BCE3-CC167FBE7D8E}">
      <dgm:prSet phldrT="[Tekst]"/>
      <dgm:spPr/>
      <dgm:t>
        <a:bodyPr/>
        <a:lstStyle/>
        <a:p>
          <a:pPr algn="l"/>
          <a:endParaRPr lang="nl-NL" dirty="0">
            <a:solidFill>
              <a:srgbClr val="002060"/>
            </a:solidFill>
          </a:endParaRPr>
        </a:p>
        <a:p>
          <a:pPr algn="ctr"/>
          <a:r>
            <a:rPr lang="nl-NL" dirty="0">
              <a:solidFill>
                <a:srgbClr val="002060"/>
              </a:solidFill>
            </a:rPr>
            <a:t>Periode 1 </a:t>
          </a:r>
        </a:p>
        <a:p>
          <a:pPr algn="ctr"/>
          <a:endParaRPr lang="nl-NL" dirty="0">
            <a:solidFill>
              <a:srgbClr val="002060"/>
            </a:solidFill>
          </a:endParaRPr>
        </a:p>
      </dgm:t>
    </dgm:pt>
    <dgm:pt modelId="{539F6163-7014-4FA7-AF4C-CE57D7EF3369}" type="parTrans" cxnId="{C765D850-19A6-406A-8A69-C39E4F55502A}">
      <dgm:prSet/>
      <dgm:spPr/>
      <dgm:t>
        <a:bodyPr/>
        <a:lstStyle/>
        <a:p>
          <a:endParaRPr lang="nl-NL"/>
        </a:p>
      </dgm:t>
    </dgm:pt>
    <dgm:pt modelId="{E81910AC-31D3-41C8-8168-08D139236F35}" type="sibTrans" cxnId="{C765D850-19A6-406A-8A69-C39E4F55502A}">
      <dgm:prSet/>
      <dgm:spPr/>
      <dgm:t>
        <a:bodyPr/>
        <a:lstStyle/>
        <a:p>
          <a:endParaRPr lang="nl-NL"/>
        </a:p>
      </dgm:t>
    </dgm:pt>
    <dgm:pt modelId="{798C195C-6202-4BE1-9BA5-D4C80B4413D4}">
      <dgm:prSet phldrT="[Tekst]"/>
      <dgm:spPr/>
      <dgm:t>
        <a:bodyPr/>
        <a:lstStyle/>
        <a:p>
          <a:r>
            <a:rPr lang="nl-NL" dirty="0">
              <a:solidFill>
                <a:srgbClr val="002060"/>
              </a:solidFill>
            </a:rPr>
            <a:t>Klassenvoorlichting</a:t>
          </a:r>
        </a:p>
      </dgm:t>
    </dgm:pt>
    <dgm:pt modelId="{08F1133F-B14B-46D8-B7A9-59B909515195}" type="parTrans" cxnId="{3C015D87-3D6D-4883-BEF4-6B5C0B4C3CF7}">
      <dgm:prSet/>
      <dgm:spPr/>
      <dgm:t>
        <a:bodyPr/>
        <a:lstStyle/>
        <a:p>
          <a:endParaRPr lang="nl-NL"/>
        </a:p>
      </dgm:t>
    </dgm:pt>
    <dgm:pt modelId="{7CF99783-6876-4B52-9E66-D7F96F68126A}" type="sibTrans" cxnId="{3C015D87-3D6D-4883-BEF4-6B5C0B4C3CF7}">
      <dgm:prSet/>
      <dgm:spPr/>
      <dgm:t>
        <a:bodyPr/>
        <a:lstStyle/>
        <a:p>
          <a:endParaRPr lang="nl-NL"/>
        </a:p>
      </dgm:t>
    </dgm:pt>
    <dgm:pt modelId="{4CC29F6F-0C8D-4F52-8C46-247211976408}">
      <dgm:prSet phldrT="[Tekst]"/>
      <dgm:spPr/>
      <dgm:t>
        <a:bodyPr/>
        <a:lstStyle/>
        <a:p>
          <a:r>
            <a:rPr lang="nl-NL" dirty="0">
              <a:solidFill>
                <a:srgbClr val="002060"/>
              </a:solidFill>
            </a:rPr>
            <a:t>Kennismakingsgesprekjes </a:t>
          </a:r>
        </a:p>
      </dgm:t>
    </dgm:pt>
    <dgm:pt modelId="{16A5FA35-ECD2-4534-8954-5C1A7853AE3F}" type="parTrans" cxnId="{E50502BA-7A8A-4F88-9E4C-4401C7424050}">
      <dgm:prSet/>
      <dgm:spPr/>
      <dgm:t>
        <a:bodyPr/>
        <a:lstStyle/>
        <a:p>
          <a:endParaRPr lang="nl-NL"/>
        </a:p>
      </dgm:t>
    </dgm:pt>
    <dgm:pt modelId="{91D8B19D-086B-4188-8EC3-BFD9E0AC3CA5}" type="sibTrans" cxnId="{E50502BA-7A8A-4F88-9E4C-4401C7424050}">
      <dgm:prSet/>
      <dgm:spPr/>
      <dgm:t>
        <a:bodyPr/>
        <a:lstStyle/>
        <a:p>
          <a:endParaRPr lang="nl-NL"/>
        </a:p>
      </dgm:t>
    </dgm:pt>
    <dgm:pt modelId="{5CCF9C36-1014-433A-97BF-FF739E6A3B58}">
      <dgm:prSet phldrT="[Tekst]"/>
      <dgm:spPr/>
      <dgm:t>
        <a:bodyPr/>
        <a:lstStyle/>
        <a:p>
          <a:r>
            <a:rPr lang="nl-NL" dirty="0">
              <a:solidFill>
                <a:srgbClr val="002060"/>
              </a:solidFill>
            </a:rPr>
            <a:t>Periode 2 </a:t>
          </a:r>
        </a:p>
      </dgm:t>
    </dgm:pt>
    <dgm:pt modelId="{CBD89851-267C-4F74-9F61-C47E3FECF1F2}" type="parTrans" cxnId="{4A13B1CE-CD6C-41DB-849B-35E35DA78ED3}">
      <dgm:prSet/>
      <dgm:spPr/>
      <dgm:t>
        <a:bodyPr/>
        <a:lstStyle/>
        <a:p>
          <a:endParaRPr lang="nl-NL"/>
        </a:p>
      </dgm:t>
    </dgm:pt>
    <dgm:pt modelId="{FA30E920-EC68-4947-8996-E8A455A120D7}" type="sibTrans" cxnId="{4A13B1CE-CD6C-41DB-849B-35E35DA78ED3}">
      <dgm:prSet/>
      <dgm:spPr/>
      <dgm:t>
        <a:bodyPr/>
        <a:lstStyle/>
        <a:p>
          <a:endParaRPr lang="nl-NL"/>
        </a:p>
      </dgm:t>
    </dgm:pt>
    <dgm:pt modelId="{322D8E4A-04AB-46DE-9CBC-389B03944911}">
      <dgm:prSet phldrT="[Tekst]"/>
      <dgm:spPr/>
      <dgm:t>
        <a:bodyPr/>
        <a:lstStyle/>
        <a:p>
          <a:r>
            <a:rPr lang="nl-NL" dirty="0">
              <a:solidFill>
                <a:srgbClr val="002060"/>
              </a:solidFill>
            </a:rPr>
            <a:t>Vervolggesprekjes 	</a:t>
          </a:r>
        </a:p>
      </dgm:t>
    </dgm:pt>
    <dgm:pt modelId="{C95F8369-0F82-49D8-86AB-86D67B09BCF3}" type="parTrans" cxnId="{F5D92AC6-4C40-480C-9B58-A8807C1ACF0B}">
      <dgm:prSet/>
      <dgm:spPr/>
      <dgm:t>
        <a:bodyPr/>
        <a:lstStyle/>
        <a:p>
          <a:endParaRPr lang="nl-NL"/>
        </a:p>
      </dgm:t>
    </dgm:pt>
    <dgm:pt modelId="{82A6346E-1AA4-4399-8AA9-133A59841B14}" type="sibTrans" cxnId="{F5D92AC6-4C40-480C-9B58-A8807C1ACF0B}">
      <dgm:prSet/>
      <dgm:spPr/>
      <dgm:t>
        <a:bodyPr/>
        <a:lstStyle/>
        <a:p>
          <a:endParaRPr lang="nl-NL"/>
        </a:p>
      </dgm:t>
    </dgm:pt>
    <dgm:pt modelId="{6772B928-5E0E-4DA5-B929-127EA6111CBB}">
      <dgm:prSet phldrT="[Tekst]"/>
      <dgm:spPr/>
      <dgm:t>
        <a:bodyPr/>
        <a:lstStyle/>
        <a:p>
          <a:r>
            <a:rPr lang="nl-NL" dirty="0">
              <a:solidFill>
                <a:srgbClr val="002060"/>
              </a:solidFill>
            </a:rPr>
            <a:t>Thuis bespreken van toekomst leerling</a:t>
          </a:r>
        </a:p>
      </dgm:t>
    </dgm:pt>
    <dgm:pt modelId="{F94F5F1A-6A8F-4A59-9C45-1E151DE0A975}" type="parTrans" cxnId="{EB6C7B06-B0A0-4A91-83BD-C90F835541E3}">
      <dgm:prSet/>
      <dgm:spPr/>
      <dgm:t>
        <a:bodyPr/>
        <a:lstStyle/>
        <a:p>
          <a:endParaRPr lang="nl-NL"/>
        </a:p>
      </dgm:t>
    </dgm:pt>
    <dgm:pt modelId="{5840A5FA-57C9-488A-99C4-E85405DCEE92}" type="sibTrans" cxnId="{EB6C7B06-B0A0-4A91-83BD-C90F835541E3}">
      <dgm:prSet/>
      <dgm:spPr/>
      <dgm:t>
        <a:bodyPr/>
        <a:lstStyle/>
        <a:p>
          <a:endParaRPr lang="nl-NL"/>
        </a:p>
      </dgm:t>
    </dgm:pt>
    <dgm:pt modelId="{F969883A-4D01-46B8-984C-70730D524A78}">
      <dgm:prSet phldrT="[Tekst]"/>
      <dgm:spPr/>
      <dgm:t>
        <a:bodyPr/>
        <a:lstStyle/>
        <a:p>
          <a:r>
            <a:rPr lang="nl-NL" dirty="0">
              <a:solidFill>
                <a:srgbClr val="002060"/>
              </a:solidFill>
            </a:rPr>
            <a:t>Periode 3</a:t>
          </a:r>
        </a:p>
      </dgm:t>
    </dgm:pt>
    <dgm:pt modelId="{191AF5B7-03A7-4A69-8C4D-3FD34763C194}" type="parTrans" cxnId="{9988468E-3B7A-4F82-9365-71ABAC8DF071}">
      <dgm:prSet/>
      <dgm:spPr/>
      <dgm:t>
        <a:bodyPr/>
        <a:lstStyle/>
        <a:p>
          <a:endParaRPr lang="nl-NL"/>
        </a:p>
      </dgm:t>
    </dgm:pt>
    <dgm:pt modelId="{3CB05815-09AB-4099-8F66-7DFF41DBBDA2}" type="sibTrans" cxnId="{9988468E-3B7A-4F82-9365-71ABAC8DF071}">
      <dgm:prSet/>
      <dgm:spPr/>
      <dgm:t>
        <a:bodyPr/>
        <a:lstStyle/>
        <a:p>
          <a:endParaRPr lang="nl-NL"/>
        </a:p>
      </dgm:t>
    </dgm:pt>
    <dgm:pt modelId="{AE9542FF-6CB3-4C62-ABA7-39E75C74D67F}">
      <dgm:prSet phldrT="[Tekst]"/>
      <dgm:spPr/>
      <dgm:t>
        <a:bodyPr/>
        <a:lstStyle/>
        <a:p>
          <a:r>
            <a:rPr lang="nl-NL" dirty="0">
              <a:solidFill>
                <a:srgbClr val="002060"/>
              </a:solidFill>
            </a:rPr>
            <a:t>Voorlopige profielkeuze </a:t>
          </a:r>
        </a:p>
      </dgm:t>
    </dgm:pt>
    <dgm:pt modelId="{70EFB832-A264-46A8-A2CF-E1D458607B1E}" type="parTrans" cxnId="{2CEAF018-20D5-4E14-AF58-B4E45235433E}">
      <dgm:prSet/>
      <dgm:spPr/>
      <dgm:t>
        <a:bodyPr/>
        <a:lstStyle/>
        <a:p>
          <a:endParaRPr lang="nl-NL"/>
        </a:p>
      </dgm:t>
    </dgm:pt>
    <dgm:pt modelId="{6A44C83A-78FD-4DD8-BF52-13D800D9D0BC}" type="sibTrans" cxnId="{2CEAF018-20D5-4E14-AF58-B4E45235433E}">
      <dgm:prSet/>
      <dgm:spPr/>
      <dgm:t>
        <a:bodyPr/>
        <a:lstStyle/>
        <a:p>
          <a:endParaRPr lang="nl-NL"/>
        </a:p>
      </dgm:t>
    </dgm:pt>
    <dgm:pt modelId="{5A5DC760-7710-4356-AEDC-3E47F5589C51}">
      <dgm:prSet phldrT="[Tekst]"/>
      <dgm:spPr/>
      <dgm:t>
        <a:bodyPr/>
        <a:lstStyle/>
        <a:p>
          <a:r>
            <a:rPr lang="nl-NL" dirty="0">
              <a:solidFill>
                <a:srgbClr val="002060"/>
              </a:solidFill>
            </a:rPr>
            <a:t>Brief naar ouders over profielkeuze </a:t>
          </a:r>
        </a:p>
      </dgm:t>
    </dgm:pt>
    <dgm:pt modelId="{3DDBDB1B-A9B5-47B1-8DAF-0E42A19A7324}" type="parTrans" cxnId="{891C418C-1C34-4AC5-ADE3-678A1A3FC05E}">
      <dgm:prSet/>
      <dgm:spPr/>
      <dgm:t>
        <a:bodyPr/>
        <a:lstStyle/>
        <a:p>
          <a:endParaRPr lang="nl-NL"/>
        </a:p>
      </dgm:t>
    </dgm:pt>
    <dgm:pt modelId="{11761246-78C3-432E-91AC-7F52703023CA}" type="sibTrans" cxnId="{891C418C-1C34-4AC5-ADE3-678A1A3FC05E}">
      <dgm:prSet/>
      <dgm:spPr/>
      <dgm:t>
        <a:bodyPr/>
        <a:lstStyle/>
        <a:p>
          <a:endParaRPr lang="nl-NL"/>
        </a:p>
      </dgm:t>
    </dgm:pt>
    <dgm:pt modelId="{643485AC-E431-4F6F-9FD1-4DEFEA38A256}">
      <dgm:prSet/>
      <dgm:spPr/>
      <dgm:t>
        <a:bodyPr/>
        <a:lstStyle/>
        <a:p>
          <a:r>
            <a:rPr lang="nl-NL" dirty="0">
              <a:solidFill>
                <a:srgbClr val="002060"/>
              </a:solidFill>
            </a:rPr>
            <a:t>Periode 4</a:t>
          </a:r>
        </a:p>
      </dgm:t>
    </dgm:pt>
    <dgm:pt modelId="{CDBEBBB6-617C-4662-8BF2-3AB5B9DFD8F2}" type="parTrans" cxnId="{A2E6D09C-4B1D-4364-BF59-E8573A954976}">
      <dgm:prSet/>
      <dgm:spPr/>
      <dgm:t>
        <a:bodyPr/>
        <a:lstStyle/>
        <a:p>
          <a:endParaRPr lang="nl-NL"/>
        </a:p>
      </dgm:t>
    </dgm:pt>
    <dgm:pt modelId="{5E457F83-1983-4F36-B88F-DE48025E01AA}" type="sibTrans" cxnId="{A2E6D09C-4B1D-4364-BF59-E8573A954976}">
      <dgm:prSet/>
      <dgm:spPr/>
      <dgm:t>
        <a:bodyPr/>
        <a:lstStyle/>
        <a:p>
          <a:endParaRPr lang="nl-NL"/>
        </a:p>
      </dgm:t>
    </dgm:pt>
    <dgm:pt modelId="{E284561A-2DCE-42A1-9F11-0A5A3A7B10A5}">
      <dgm:prSet/>
      <dgm:spPr/>
      <dgm:t>
        <a:bodyPr/>
        <a:lstStyle/>
        <a:p>
          <a:r>
            <a:rPr lang="nl-NL" dirty="0">
              <a:solidFill>
                <a:srgbClr val="002060"/>
              </a:solidFill>
            </a:rPr>
            <a:t>Definitieve profielkeuze </a:t>
          </a:r>
        </a:p>
      </dgm:t>
    </dgm:pt>
    <dgm:pt modelId="{4BC785AF-40A4-4C3D-966F-F53F9986FA18}" type="parTrans" cxnId="{383561C6-B877-4F4D-B334-F24E5BDB0C22}">
      <dgm:prSet/>
      <dgm:spPr/>
      <dgm:t>
        <a:bodyPr/>
        <a:lstStyle/>
        <a:p>
          <a:endParaRPr lang="nl-NL"/>
        </a:p>
      </dgm:t>
    </dgm:pt>
    <dgm:pt modelId="{395FD7E7-F52A-43C1-B02D-274608130020}" type="sibTrans" cxnId="{383561C6-B877-4F4D-B334-F24E5BDB0C22}">
      <dgm:prSet/>
      <dgm:spPr/>
      <dgm:t>
        <a:bodyPr/>
        <a:lstStyle/>
        <a:p>
          <a:endParaRPr lang="nl-NL"/>
        </a:p>
      </dgm:t>
    </dgm:pt>
    <dgm:pt modelId="{A1F94C51-8947-44C9-8FA7-C16CE2E6AF1B}">
      <dgm:prSet/>
      <dgm:spPr/>
      <dgm:t>
        <a:bodyPr/>
        <a:lstStyle/>
        <a:p>
          <a:r>
            <a:rPr lang="nl-NL" dirty="0">
              <a:solidFill>
                <a:srgbClr val="002060"/>
              </a:solidFill>
            </a:rPr>
            <a:t>Prognoses van de vakdocenten</a:t>
          </a:r>
        </a:p>
      </dgm:t>
    </dgm:pt>
    <dgm:pt modelId="{8207F843-F30C-4167-8050-FA7FFA4041B3}" type="parTrans" cxnId="{DEC60173-6FB7-4986-95C7-748779963530}">
      <dgm:prSet/>
      <dgm:spPr/>
      <dgm:t>
        <a:bodyPr/>
        <a:lstStyle/>
        <a:p>
          <a:endParaRPr lang="nl-NL"/>
        </a:p>
      </dgm:t>
    </dgm:pt>
    <dgm:pt modelId="{EFC543F9-A7BD-415A-AE0B-1CEB97BDFA59}" type="sibTrans" cxnId="{DEC60173-6FB7-4986-95C7-748779963530}">
      <dgm:prSet/>
      <dgm:spPr/>
      <dgm:t>
        <a:bodyPr/>
        <a:lstStyle/>
        <a:p>
          <a:endParaRPr lang="nl-NL"/>
        </a:p>
      </dgm:t>
    </dgm:pt>
    <dgm:pt modelId="{3401C15A-7093-4172-A5A9-23CAEBE87DCC}">
      <dgm:prSet/>
      <dgm:spPr/>
      <dgm:t>
        <a:bodyPr/>
        <a:lstStyle/>
        <a:p>
          <a:r>
            <a:rPr lang="nl-NL" dirty="0">
              <a:solidFill>
                <a:srgbClr val="002060"/>
              </a:solidFill>
            </a:rPr>
            <a:t>Indien gewenst, afspraak met ouders en decaan</a:t>
          </a:r>
        </a:p>
      </dgm:t>
    </dgm:pt>
    <dgm:pt modelId="{739D2D46-FDC2-46D6-B4CD-B84774A82449}" type="parTrans" cxnId="{84C97B86-1683-4C85-864F-50E3522D0438}">
      <dgm:prSet/>
      <dgm:spPr/>
      <dgm:t>
        <a:bodyPr/>
        <a:lstStyle/>
        <a:p>
          <a:endParaRPr lang="nl-NL"/>
        </a:p>
      </dgm:t>
    </dgm:pt>
    <dgm:pt modelId="{AD2E1B0D-9BD6-40D9-B0D9-81AABC74409C}" type="sibTrans" cxnId="{84C97B86-1683-4C85-864F-50E3522D0438}">
      <dgm:prSet/>
      <dgm:spPr/>
      <dgm:t>
        <a:bodyPr/>
        <a:lstStyle/>
        <a:p>
          <a:endParaRPr lang="nl-NL"/>
        </a:p>
      </dgm:t>
    </dgm:pt>
    <dgm:pt modelId="{F7B8C12A-BBC8-4716-BD96-AA4AE7314DE2}" type="pres">
      <dgm:prSet presAssocID="{312FC0E4-DB1F-4A2D-8FEA-F8851DC4F4A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DC4A6EB-8B1E-4154-AD55-ECF813FA930F}" type="pres">
      <dgm:prSet presAssocID="{EC287AA3-4E16-4C3D-BCE3-CC167FBE7D8E}" presName="horFlow" presStyleCnt="0"/>
      <dgm:spPr/>
    </dgm:pt>
    <dgm:pt modelId="{FAB5FDBB-2602-4F0C-B8DE-4C55D5C3DD32}" type="pres">
      <dgm:prSet presAssocID="{EC287AA3-4E16-4C3D-BCE3-CC167FBE7D8E}" presName="bigChev" presStyleLbl="node1" presStyleIdx="0" presStyleCnt="4"/>
      <dgm:spPr/>
    </dgm:pt>
    <dgm:pt modelId="{C00976B2-1078-40F3-A2BC-259A39B2D708}" type="pres">
      <dgm:prSet presAssocID="{08F1133F-B14B-46D8-B7A9-59B909515195}" presName="parTrans" presStyleCnt="0"/>
      <dgm:spPr/>
    </dgm:pt>
    <dgm:pt modelId="{B397D375-1F71-4FFF-B823-D51BC3015A22}" type="pres">
      <dgm:prSet presAssocID="{798C195C-6202-4BE1-9BA5-D4C80B4413D4}" presName="node" presStyleLbl="alignAccFollowNode1" presStyleIdx="0" presStyleCnt="9">
        <dgm:presLayoutVars>
          <dgm:bulletEnabled val="1"/>
        </dgm:presLayoutVars>
      </dgm:prSet>
      <dgm:spPr/>
    </dgm:pt>
    <dgm:pt modelId="{CB3C2BBB-062B-4BE9-B0BB-D6DDDEEFADA0}" type="pres">
      <dgm:prSet presAssocID="{7CF99783-6876-4B52-9E66-D7F96F68126A}" presName="sibTrans" presStyleCnt="0"/>
      <dgm:spPr/>
    </dgm:pt>
    <dgm:pt modelId="{7AF6A237-C884-4E66-88DD-C689B2D016BF}" type="pres">
      <dgm:prSet presAssocID="{4CC29F6F-0C8D-4F52-8C46-247211976408}" presName="node" presStyleLbl="alignAccFollowNode1" presStyleIdx="1" presStyleCnt="9">
        <dgm:presLayoutVars>
          <dgm:bulletEnabled val="1"/>
        </dgm:presLayoutVars>
      </dgm:prSet>
      <dgm:spPr/>
    </dgm:pt>
    <dgm:pt modelId="{FC513840-3009-4A6D-A892-43720C7393E1}" type="pres">
      <dgm:prSet presAssocID="{EC287AA3-4E16-4C3D-BCE3-CC167FBE7D8E}" presName="vSp" presStyleCnt="0"/>
      <dgm:spPr/>
    </dgm:pt>
    <dgm:pt modelId="{F1C72C74-42D3-457F-A347-D924BF07C59B}" type="pres">
      <dgm:prSet presAssocID="{5CCF9C36-1014-433A-97BF-FF739E6A3B58}" presName="horFlow" presStyleCnt="0"/>
      <dgm:spPr/>
    </dgm:pt>
    <dgm:pt modelId="{7289BA93-0CB6-4891-BA62-467A9CC23574}" type="pres">
      <dgm:prSet presAssocID="{5CCF9C36-1014-433A-97BF-FF739E6A3B58}" presName="bigChev" presStyleLbl="node1" presStyleIdx="1" presStyleCnt="4"/>
      <dgm:spPr/>
    </dgm:pt>
    <dgm:pt modelId="{827F08E0-0541-4934-A512-DD8B2C38F46F}" type="pres">
      <dgm:prSet presAssocID="{C95F8369-0F82-49D8-86AB-86D67B09BCF3}" presName="parTrans" presStyleCnt="0"/>
      <dgm:spPr/>
    </dgm:pt>
    <dgm:pt modelId="{200D08B2-8EB1-40EE-9798-E3DFA8778A15}" type="pres">
      <dgm:prSet presAssocID="{322D8E4A-04AB-46DE-9CBC-389B03944911}" presName="node" presStyleLbl="alignAccFollowNode1" presStyleIdx="2" presStyleCnt="9">
        <dgm:presLayoutVars>
          <dgm:bulletEnabled val="1"/>
        </dgm:presLayoutVars>
      </dgm:prSet>
      <dgm:spPr/>
    </dgm:pt>
    <dgm:pt modelId="{36177C11-0A15-484A-84D3-EBD3FCE64C68}" type="pres">
      <dgm:prSet presAssocID="{82A6346E-1AA4-4399-8AA9-133A59841B14}" presName="sibTrans" presStyleCnt="0"/>
      <dgm:spPr/>
    </dgm:pt>
    <dgm:pt modelId="{5C9E6D82-06F7-4264-8740-4FCA0C0F81DE}" type="pres">
      <dgm:prSet presAssocID="{6772B928-5E0E-4DA5-B929-127EA6111CBB}" presName="node" presStyleLbl="alignAccFollowNode1" presStyleIdx="3" presStyleCnt="9">
        <dgm:presLayoutVars>
          <dgm:bulletEnabled val="1"/>
        </dgm:presLayoutVars>
      </dgm:prSet>
      <dgm:spPr/>
    </dgm:pt>
    <dgm:pt modelId="{2D095D1D-EB7A-4FFC-9A65-56C87E213E0D}" type="pres">
      <dgm:prSet presAssocID="{5840A5FA-57C9-488A-99C4-E85405DCEE92}" presName="sibTrans" presStyleCnt="0"/>
      <dgm:spPr/>
    </dgm:pt>
    <dgm:pt modelId="{CD68561F-2A53-4023-A7F2-1D38D1BBA998}" type="pres">
      <dgm:prSet presAssocID="{A1F94C51-8947-44C9-8FA7-C16CE2E6AF1B}" presName="node" presStyleLbl="alignAccFollowNode1" presStyleIdx="4" presStyleCnt="9">
        <dgm:presLayoutVars>
          <dgm:bulletEnabled val="1"/>
        </dgm:presLayoutVars>
      </dgm:prSet>
      <dgm:spPr/>
    </dgm:pt>
    <dgm:pt modelId="{70317EA6-4771-48D2-935F-18285622D632}" type="pres">
      <dgm:prSet presAssocID="{5CCF9C36-1014-433A-97BF-FF739E6A3B58}" presName="vSp" presStyleCnt="0"/>
      <dgm:spPr/>
    </dgm:pt>
    <dgm:pt modelId="{B7D62E1F-2C5C-4DEA-A322-FE98CD9287E8}" type="pres">
      <dgm:prSet presAssocID="{F969883A-4D01-46B8-984C-70730D524A78}" presName="horFlow" presStyleCnt="0"/>
      <dgm:spPr/>
    </dgm:pt>
    <dgm:pt modelId="{AE72058A-1DC5-4E55-96D4-FA9084583437}" type="pres">
      <dgm:prSet presAssocID="{F969883A-4D01-46B8-984C-70730D524A78}" presName="bigChev" presStyleLbl="node1" presStyleIdx="2" presStyleCnt="4"/>
      <dgm:spPr/>
    </dgm:pt>
    <dgm:pt modelId="{25A6DB00-E116-4511-868F-58254B8AECF5}" type="pres">
      <dgm:prSet presAssocID="{70EFB832-A264-46A8-A2CF-E1D458607B1E}" presName="parTrans" presStyleCnt="0"/>
      <dgm:spPr/>
    </dgm:pt>
    <dgm:pt modelId="{EA652623-B650-46AB-8FC8-325543A0B9B9}" type="pres">
      <dgm:prSet presAssocID="{AE9542FF-6CB3-4C62-ABA7-39E75C74D67F}" presName="node" presStyleLbl="alignAccFollowNode1" presStyleIdx="5" presStyleCnt="9">
        <dgm:presLayoutVars>
          <dgm:bulletEnabled val="1"/>
        </dgm:presLayoutVars>
      </dgm:prSet>
      <dgm:spPr/>
    </dgm:pt>
    <dgm:pt modelId="{D1CC482B-9859-4885-B00C-B9033D0CCF6D}" type="pres">
      <dgm:prSet presAssocID="{6A44C83A-78FD-4DD8-BF52-13D800D9D0BC}" presName="sibTrans" presStyleCnt="0"/>
      <dgm:spPr/>
    </dgm:pt>
    <dgm:pt modelId="{9A0C6094-61FB-406F-9814-03E282A6912C}" type="pres">
      <dgm:prSet presAssocID="{5A5DC760-7710-4356-AEDC-3E47F5589C51}" presName="node" presStyleLbl="alignAccFollowNode1" presStyleIdx="6" presStyleCnt="9">
        <dgm:presLayoutVars>
          <dgm:bulletEnabled val="1"/>
        </dgm:presLayoutVars>
      </dgm:prSet>
      <dgm:spPr/>
    </dgm:pt>
    <dgm:pt modelId="{DA92F546-2743-4DAE-9F8C-CEF4D4EEB08A}" type="pres">
      <dgm:prSet presAssocID="{11761246-78C3-432E-91AC-7F52703023CA}" presName="sibTrans" presStyleCnt="0"/>
      <dgm:spPr/>
    </dgm:pt>
    <dgm:pt modelId="{DBF57BF5-35EC-49AC-BC69-852C69ACF586}" type="pres">
      <dgm:prSet presAssocID="{3401C15A-7093-4172-A5A9-23CAEBE87DCC}" presName="node" presStyleLbl="alignAccFollowNode1" presStyleIdx="7" presStyleCnt="9">
        <dgm:presLayoutVars>
          <dgm:bulletEnabled val="1"/>
        </dgm:presLayoutVars>
      </dgm:prSet>
      <dgm:spPr/>
    </dgm:pt>
    <dgm:pt modelId="{0940C828-ACDC-4E6C-A532-FEC74102AFF3}" type="pres">
      <dgm:prSet presAssocID="{F969883A-4D01-46B8-984C-70730D524A78}" presName="vSp" presStyleCnt="0"/>
      <dgm:spPr/>
    </dgm:pt>
    <dgm:pt modelId="{1A0DC975-E6AF-4539-9704-18E4BE2B5704}" type="pres">
      <dgm:prSet presAssocID="{643485AC-E431-4F6F-9FD1-4DEFEA38A256}" presName="horFlow" presStyleCnt="0"/>
      <dgm:spPr/>
    </dgm:pt>
    <dgm:pt modelId="{48F116C9-C358-4FC9-A297-C10EC22070FD}" type="pres">
      <dgm:prSet presAssocID="{643485AC-E431-4F6F-9FD1-4DEFEA38A256}" presName="bigChev" presStyleLbl="node1" presStyleIdx="3" presStyleCnt="4"/>
      <dgm:spPr/>
    </dgm:pt>
    <dgm:pt modelId="{5BC556AF-723F-4CEA-AB2F-06FA6C9D6B97}" type="pres">
      <dgm:prSet presAssocID="{4BC785AF-40A4-4C3D-966F-F53F9986FA18}" presName="parTrans" presStyleCnt="0"/>
      <dgm:spPr/>
    </dgm:pt>
    <dgm:pt modelId="{379E62F7-0FED-49B1-9A50-5A3D5F6F94E5}" type="pres">
      <dgm:prSet presAssocID="{E284561A-2DCE-42A1-9F11-0A5A3A7B10A5}" presName="node" presStyleLbl="alignAccFollowNode1" presStyleIdx="8" presStyleCnt="9">
        <dgm:presLayoutVars>
          <dgm:bulletEnabled val="1"/>
        </dgm:presLayoutVars>
      </dgm:prSet>
      <dgm:spPr/>
    </dgm:pt>
  </dgm:ptLst>
  <dgm:cxnLst>
    <dgm:cxn modelId="{5FE2BF01-A3B6-47D0-B661-8C322A6F4020}" type="presOf" srcId="{EC287AA3-4E16-4C3D-BCE3-CC167FBE7D8E}" destId="{FAB5FDBB-2602-4F0C-B8DE-4C55D5C3DD32}" srcOrd="0" destOrd="0" presId="urn:microsoft.com/office/officeart/2005/8/layout/lProcess3"/>
    <dgm:cxn modelId="{EB6C7B06-B0A0-4A91-83BD-C90F835541E3}" srcId="{5CCF9C36-1014-433A-97BF-FF739E6A3B58}" destId="{6772B928-5E0E-4DA5-B929-127EA6111CBB}" srcOrd="1" destOrd="0" parTransId="{F94F5F1A-6A8F-4A59-9C45-1E151DE0A975}" sibTransId="{5840A5FA-57C9-488A-99C4-E85405DCEE92}"/>
    <dgm:cxn modelId="{2CEAF018-20D5-4E14-AF58-B4E45235433E}" srcId="{F969883A-4D01-46B8-984C-70730D524A78}" destId="{AE9542FF-6CB3-4C62-ABA7-39E75C74D67F}" srcOrd="0" destOrd="0" parTransId="{70EFB832-A264-46A8-A2CF-E1D458607B1E}" sibTransId="{6A44C83A-78FD-4DD8-BF52-13D800D9D0BC}"/>
    <dgm:cxn modelId="{9681922B-7F7E-4487-A656-A5052CDB054F}" type="presOf" srcId="{322D8E4A-04AB-46DE-9CBC-389B03944911}" destId="{200D08B2-8EB1-40EE-9798-E3DFA8778A15}" srcOrd="0" destOrd="0" presId="urn:microsoft.com/office/officeart/2005/8/layout/lProcess3"/>
    <dgm:cxn modelId="{8513742F-4F91-4C22-A090-BF2084FA2F6C}" type="presOf" srcId="{643485AC-E431-4F6F-9FD1-4DEFEA38A256}" destId="{48F116C9-C358-4FC9-A297-C10EC22070FD}" srcOrd="0" destOrd="0" presId="urn:microsoft.com/office/officeart/2005/8/layout/lProcess3"/>
    <dgm:cxn modelId="{86A7CB38-D436-4BF5-B980-8A4E0B7198D4}" type="presOf" srcId="{5CCF9C36-1014-433A-97BF-FF739E6A3B58}" destId="{7289BA93-0CB6-4891-BA62-467A9CC23574}" srcOrd="0" destOrd="0" presId="urn:microsoft.com/office/officeart/2005/8/layout/lProcess3"/>
    <dgm:cxn modelId="{84BA0542-9BB2-4FEE-88A8-8E812A202872}" type="presOf" srcId="{E284561A-2DCE-42A1-9F11-0A5A3A7B10A5}" destId="{379E62F7-0FED-49B1-9A50-5A3D5F6F94E5}" srcOrd="0" destOrd="0" presId="urn:microsoft.com/office/officeart/2005/8/layout/lProcess3"/>
    <dgm:cxn modelId="{48E1D862-C8F8-474F-B342-EB12B5A090B6}" type="presOf" srcId="{6772B928-5E0E-4DA5-B929-127EA6111CBB}" destId="{5C9E6D82-06F7-4264-8740-4FCA0C0F81DE}" srcOrd="0" destOrd="0" presId="urn:microsoft.com/office/officeart/2005/8/layout/lProcess3"/>
    <dgm:cxn modelId="{A2B46C65-93B5-47B1-A154-9506B1430C23}" type="presOf" srcId="{F969883A-4D01-46B8-984C-70730D524A78}" destId="{AE72058A-1DC5-4E55-96D4-FA9084583437}" srcOrd="0" destOrd="0" presId="urn:microsoft.com/office/officeart/2005/8/layout/lProcess3"/>
    <dgm:cxn modelId="{C765D850-19A6-406A-8A69-C39E4F55502A}" srcId="{312FC0E4-DB1F-4A2D-8FEA-F8851DC4F4A5}" destId="{EC287AA3-4E16-4C3D-BCE3-CC167FBE7D8E}" srcOrd="0" destOrd="0" parTransId="{539F6163-7014-4FA7-AF4C-CE57D7EF3369}" sibTransId="{E81910AC-31D3-41C8-8168-08D139236F35}"/>
    <dgm:cxn modelId="{DEC60173-6FB7-4986-95C7-748779963530}" srcId="{5CCF9C36-1014-433A-97BF-FF739E6A3B58}" destId="{A1F94C51-8947-44C9-8FA7-C16CE2E6AF1B}" srcOrd="2" destOrd="0" parTransId="{8207F843-F30C-4167-8050-FA7FFA4041B3}" sibTransId="{EFC543F9-A7BD-415A-AE0B-1CEB97BDFA59}"/>
    <dgm:cxn modelId="{B85EC15A-38F5-4B8A-AAEC-2BBA95D04A94}" type="presOf" srcId="{5A5DC760-7710-4356-AEDC-3E47F5589C51}" destId="{9A0C6094-61FB-406F-9814-03E282A6912C}" srcOrd="0" destOrd="0" presId="urn:microsoft.com/office/officeart/2005/8/layout/lProcess3"/>
    <dgm:cxn modelId="{84C97B86-1683-4C85-864F-50E3522D0438}" srcId="{F969883A-4D01-46B8-984C-70730D524A78}" destId="{3401C15A-7093-4172-A5A9-23CAEBE87DCC}" srcOrd="2" destOrd="0" parTransId="{739D2D46-FDC2-46D6-B4CD-B84774A82449}" sibTransId="{AD2E1B0D-9BD6-40D9-B0D9-81AABC74409C}"/>
    <dgm:cxn modelId="{3C015D87-3D6D-4883-BEF4-6B5C0B4C3CF7}" srcId="{EC287AA3-4E16-4C3D-BCE3-CC167FBE7D8E}" destId="{798C195C-6202-4BE1-9BA5-D4C80B4413D4}" srcOrd="0" destOrd="0" parTransId="{08F1133F-B14B-46D8-B7A9-59B909515195}" sibTransId="{7CF99783-6876-4B52-9E66-D7F96F68126A}"/>
    <dgm:cxn modelId="{891C418C-1C34-4AC5-ADE3-678A1A3FC05E}" srcId="{F969883A-4D01-46B8-984C-70730D524A78}" destId="{5A5DC760-7710-4356-AEDC-3E47F5589C51}" srcOrd="1" destOrd="0" parTransId="{3DDBDB1B-A9B5-47B1-8DAF-0E42A19A7324}" sibTransId="{11761246-78C3-432E-91AC-7F52703023CA}"/>
    <dgm:cxn modelId="{9988468E-3B7A-4F82-9365-71ABAC8DF071}" srcId="{312FC0E4-DB1F-4A2D-8FEA-F8851DC4F4A5}" destId="{F969883A-4D01-46B8-984C-70730D524A78}" srcOrd="2" destOrd="0" parTransId="{191AF5B7-03A7-4A69-8C4D-3FD34763C194}" sibTransId="{3CB05815-09AB-4099-8F66-7DFF41DBBDA2}"/>
    <dgm:cxn modelId="{A48E9A94-583D-4524-B977-FE571C0C6A52}" type="presOf" srcId="{3401C15A-7093-4172-A5A9-23CAEBE87DCC}" destId="{DBF57BF5-35EC-49AC-BC69-852C69ACF586}" srcOrd="0" destOrd="0" presId="urn:microsoft.com/office/officeart/2005/8/layout/lProcess3"/>
    <dgm:cxn modelId="{D8780099-B849-4161-B463-FAD41F1ED0F3}" type="presOf" srcId="{798C195C-6202-4BE1-9BA5-D4C80B4413D4}" destId="{B397D375-1F71-4FFF-B823-D51BC3015A22}" srcOrd="0" destOrd="0" presId="urn:microsoft.com/office/officeart/2005/8/layout/lProcess3"/>
    <dgm:cxn modelId="{A2E6D09C-4B1D-4364-BF59-E8573A954976}" srcId="{312FC0E4-DB1F-4A2D-8FEA-F8851DC4F4A5}" destId="{643485AC-E431-4F6F-9FD1-4DEFEA38A256}" srcOrd="3" destOrd="0" parTransId="{CDBEBBB6-617C-4662-8BF2-3AB5B9DFD8F2}" sibTransId="{5E457F83-1983-4F36-B88F-DE48025E01AA}"/>
    <dgm:cxn modelId="{5ABC9CAB-208C-49D8-83BD-6D052EFC0588}" type="presOf" srcId="{AE9542FF-6CB3-4C62-ABA7-39E75C74D67F}" destId="{EA652623-B650-46AB-8FC8-325543A0B9B9}" srcOrd="0" destOrd="0" presId="urn:microsoft.com/office/officeart/2005/8/layout/lProcess3"/>
    <dgm:cxn modelId="{E50502BA-7A8A-4F88-9E4C-4401C7424050}" srcId="{EC287AA3-4E16-4C3D-BCE3-CC167FBE7D8E}" destId="{4CC29F6F-0C8D-4F52-8C46-247211976408}" srcOrd="1" destOrd="0" parTransId="{16A5FA35-ECD2-4534-8954-5C1A7853AE3F}" sibTransId="{91D8B19D-086B-4188-8EC3-BFD9E0AC3CA5}"/>
    <dgm:cxn modelId="{0CAA24C3-F19A-4FC6-93B9-A7820200ACAD}" type="presOf" srcId="{312FC0E4-DB1F-4A2D-8FEA-F8851DC4F4A5}" destId="{F7B8C12A-BBC8-4716-BD96-AA4AE7314DE2}" srcOrd="0" destOrd="0" presId="urn:microsoft.com/office/officeart/2005/8/layout/lProcess3"/>
    <dgm:cxn modelId="{F5D92AC6-4C40-480C-9B58-A8807C1ACF0B}" srcId="{5CCF9C36-1014-433A-97BF-FF739E6A3B58}" destId="{322D8E4A-04AB-46DE-9CBC-389B03944911}" srcOrd="0" destOrd="0" parTransId="{C95F8369-0F82-49D8-86AB-86D67B09BCF3}" sibTransId="{82A6346E-1AA4-4399-8AA9-133A59841B14}"/>
    <dgm:cxn modelId="{383561C6-B877-4F4D-B334-F24E5BDB0C22}" srcId="{643485AC-E431-4F6F-9FD1-4DEFEA38A256}" destId="{E284561A-2DCE-42A1-9F11-0A5A3A7B10A5}" srcOrd="0" destOrd="0" parTransId="{4BC785AF-40A4-4C3D-966F-F53F9986FA18}" sibTransId="{395FD7E7-F52A-43C1-B02D-274608130020}"/>
    <dgm:cxn modelId="{4A13B1CE-CD6C-41DB-849B-35E35DA78ED3}" srcId="{312FC0E4-DB1F-4A2D-8FEA-F8851DC4F4A5}" destId="{5CCF9C36-1014-433A-97BF-FF739E6A3B58}" srcOrd="1" destOrd="0" parTransId="{CBD89851-267C-4F74-9F61-C47E3FECF1F2}" sibTransId="{FA30E920-EC68-4947-8996-E8A455A120D7}"/>
    <dgm:cxn modelId="{664EF0D3-FA5D-4154-B310-C6C7A4C0BCF9}" type="presOf" srcId="{4CC29F6F-0C8D-4F52-8C46-247211976408}" destId="{7AF6A237-C884-4E66-88DD-C689B2D016BF}" srcOrd="0" destOrd="0" presId="urn:microsoft.com/office/officeart/2005/8/layout/lProcess3"/>
    <dgm:cxn modelId="{C8215DD7-F1AC-415D-905C-1B5385290D1E}" type="presOf" srcId="{A1F94C51-8947-44C9-8FA7-C16CE2E6AF1B}" destId="{CD68561F-2A53-4023-A7F2-1D38D1BBA998}" srcOrd="0" destOrd="0" presId="urn:microsoft.com/office/officeart/2005/8/layout/lProcess3"/>
    <dgm:cxn modelId="{C688DD61-75CA-4C2E-AA12-6CEBA6383D13}" type="presParOf" srcId="{F7B8C12A-BBC8-4716-BD96-AA4AE7314DE2}" destId="{0DC4A6EB-8B1E-4154-AD55-ECF813FA930F}" srcOrd="0" destOrd="0" presId="urn:microsoft.com/office/officeart/2005/8/layout/lProcess3"/>
    <dgm:cxn modelId="{F8B76ED8-D8D1-4A90-8BC8-E1C360FCA914}" type="presParOf" srcId="{0DC4A6EB-8B1E-4154-AD55-ECF813FA930F}" destId="{FAB5FDBB-2602-4F0C-B8DE-4C55D5C3DD32}" srcOrd="0" destOrd="0" presId="urn:microsoft.com/office/officeart/2005/8/layout/lProcess3"/>
    <dgm:cxn modelId="{9873E442-ABFE-4069-904F-381ABE557291}" type="presParOf" srcId="{0DC4A6EB-8B1E-4154-AD55-ECF813FA930F}" destId="{C00976B2-1078-40F3-A2BC-259A39B2D708}" srcOrd="1" destOrd="0" presId="urn:microsoft.com/office/officeart/2005/8/layout/lProcess3"/>
    <dgm:cxn modelId="{8594BD4A-282F-44A9-8A84-8A411F2185FC}" type="presParOf" srcId="{0DC4A6EB-8B1E-4154-AD55-ECF813FA930F}" destId="{B397D375-1F71-4FFF-B823-D51BC3015A22}" srcOrd="2" destOrd="0" presId="urn:microsoft.com/office/officeart/2005/8/layout/lProcess3"/>
    <dgm:cxn modelId="{051FC7E7-1923-4C9F-8866-CCA1C4EAC31F}" type="presParOf" srcId="{0DC4A6EB-8B1E-4154-AD55-ECF813FA930F}" destId="{CB3C2BBB-062B-4BE9-B0BB-D6DDDEEFADA0}" srcOrd="3" destOrd="0" presId="urn:microsoft.com/office/officeart/2005/8/layout/lProcess3"/>
    <dgm:cxn modelId="{1A9D07A0-0C4C-46CE-80D3-70041C627186}" type="presParOf" srcId="{0DC4A6EB-8B1E-4154-AD55-ECF813FA930F}" destId="{7AF6A237-C884-4E66-88DD-C689B2D016BF}" srcOrd="4" destOrd="0" presId="urn:microsoft.com/office/officeart/2005/8/layout/lProcess3"/>
    <dgm:cxn modelId="{F39445DA-043C-46BE-9997-D4707789BFA4}" type="presParOf" srcId="{F7B8C12A-BBC8-4716-BD96-AA4AE7314DE2}" destId="{FC513840-3009-4A6D-A892-43720C7393E1}" srcOrd="1" destOrd="0" presId="urn:microsoft.com/office/officeart/2005/8/layout/lProcess3"/>
    <dgm:cxn modelId="{4DE56432-4252-4FD5-AF8C-0665F87BAD03}" type="presParOf" srcId="{F7B8C12A-BBC8-4716-BD96-AA4AE7314DE2}" destId="{F1C72C74-42D3-457F-A347-D924BF07C59B}" srcOrd="2" destOrd="0" presId="urn:microsoft.com/office/officeart/2005/8/layout/lProcess3"/>
    <dgm:cxn modelId="{9A90F319-E4AB-4F57-8A9D-A0DCF3397C10}" type="presParOf" srcId="{F1C72C74-42D3-457F-A347-D924BF07C59B}" destId="{7289BA93-0CB6-4891-BA62-467A9CC23574}" srcOrd="0" destOrd="0" presId="urn:microsoft.com/office/officeart/2005/8/layout/lProcess3"/>
    <dgm:cxn modelId="{A29FF223-A1BB-44EA-A208-63675E048456}" type="presParOf" srcId="{F1C72C74-42D3-457F-A347-D924BF07C59B}" destId="{827F08E0-0541-4934-A512-DD8B2C38F46F}" srcOrd="1" destOrd="0" presId="urn:microsoft.com/office/officeart/2005/8/layout/lProcess3"/>
    <dgm:cxn modelId="{ECFC9715-6F17-4FC5-979F-D9C6BAF883E3}" type="presParOf" srcId="{F1C72C74-42D3-457F-A347-D924BF07C59B}" destId="{200D08B2-8EB1-40EE-9798-E3DFA8778A15}" srcOrd="2" destOrd="0" presId="urn:microsoft.com/office/officeart/2005/8/layout/lProcess3"/>
    <dgm:cxn modelId="{5210B1D8-549D-45C8-9CDB-EA942B9F99CC}" type="presParOf" srcId="{F1C72C74-42D3-457F-A347-D924BF07C59B}" destId="{36177C11-0A15-484A-84D3-EBD3FCE64C68}" srcOrd="3" destOrd="0" presId="urn:microsoft.com/office/officeart/2005/8/layout/lProcess3"/>
    <dgm:cxn modelId="{8E19ED89-B2DD-4EB8-9BCB-67BFDBFBECFB}" type="presParOf" srcId="{F1C72C74-42D3-457F-A347-D924BF07C59B}" destId="{5C9E6D82-06F7-4264-8740-4FCA0C0F81DE}" srcOrd="4" destOrd="0" presId="urn:microsoft.com/office/officeart/2005/8/layout/lProcess3"/>
    <dgm:cxn modelId="{0A969380-63B2-4FBE-95C1-142C661CDB6D}" type="presParOf" srcId="{F1C72C74-42D3-457F-A347-D924BF07C59B}" destId="{2D095D1D-EB7A-4FFC-9A65-56C87E213E0D}" srcOrd="5" destOrd="0" presId="urn:microsoft.com/office/officeart/2005/8/layout/lProcess3"/>
    <dgm:cxn modelId="{47682EBC-CF85-400F-92CA-F8A4EDB4D0F4}" type="presParOf" srcId="{F1C72C74-42D3-457F-A347-D924BF07C59B}" destId="{CD68561F-2A53-4023-A7F2-1D38D1BBA998}" srcOrd="6" destOrd="0" presId="urn:microsoft.com/office/officeart/2005/8/layout/lProcess3"/>
    <dgm:cxn modelId="{FDECC1D6-94D8-4FE2-8FA4-794E9A7FC47D}" type="presParOf" srcId="{F7B8C12A-BBC8-4716-BD96-AA4AE7314DE2}" destId="{70317EA6-4771-48D2-935F-18285622D632}" srcOrd="3" destOrd="0" presId="urn:microsoft.com/office/officeart/2005/8/layout/lProcess3"/>
    <dgm:cxn modelId="{E51A46D5-71AE-42B2-84DE-E2D09B8927DD}" type="presParOf" srcId="{F7B8C12A-BBC8-4716-BD96-AA4AE7314DE2}" destId="{B7D62E1F-2C5C-4DEA-A322-FE98CD9287E8}" srcOrd="4" destOrd="0" presId="urn:microsoft.com/office/officeart/2005/8/layout/lProcess3"/>
    <dgm:cxn modelId="{0F96306A-6DD2-490A-9222-1F600C89802B}" type="presParOf" srcId="{B7D62E1F-2C5C-4DEA-A322-FE98CD9287E8}" destId="{AE72058A-1DC5-4E55-96D4-FA9084583437}" srcOrd="0" destOrd="0" presId="urn:microsoft.com/office/officeart/2005/8/layout/lProcess3"/>
    <dgm:cxn modelId="{0E74CAAA-0534-42F7-B907-07C90D563464}" type="presParOf" srcId="{B7D62E1F-2C5C-4DEA-A322-FE98CD9287E8}" destId="{25A6DB00-E116-4511-868F-58254B8AECF5}" srcOrd="1" destOrd="0" presId="urn:microsoft.com/office/officeart/2005/8/layout/lProcess3"/>
    <dgm:cxn modelId="{FD0CA3FD-EA14-4AB0-9539-83DE54E08EBF}" type="presParOf" srcId="{B7D62E1F-2C5C-4DEA-A322-FE98CD9287E8}" destId="{EA652623-B650-46AB-8FC8-325543A0B9B9}" srcOrd="2" destOrd="0" presId="urn:microsoft.com/office/officeart/2005/8/layout/lProcess3"/>
    <dgm:cxn modelId="{75C9B75C-D95E-4FF3-BA3E-FC4332E160D1}" type="presParOf" srcId="{B7D62E1F-2C5C-4DEA-A322-FE98CD9287E8}" destId="{D1CC482B-9859-4885-B00C-B9033D0CCF6D}" srcOrd="3" destOrd="0" presId="urn:microsoft.com/office/officeart/2005/8/layout/lProcess3"/>
    <dgm:cxn modelId="{39F1EB64-370E-4C01-ACAC-3971EDF7D0D0}" type="presParOf" srcId="{B7D62E1F-2C5C-4DEA-A322-FE98CD9287E8}" destId="{9A0C6094-61FB-406F-9814-03E282A6912C}" srcOrd="4" destOrd="0" presId="urn:microsoft.com/office/officeart/2005/8/layout/lProcess3"/>
    <dgm:cxn modelId="{A35F5BD5-C929-4853-B018-AAD8C1B3A585}" type="presParOf" srcId="{B7D62E1F-2C5C-4DEA-A322-FE98CD9287E8}" destId="{DA92F546-2743-4DAE-9F8C-CEF4D4EEB08A}" srcOrd="5" destOrd="0" presId="urn:microsoft.com/office/officeart/2005/8/layout/lProcess3"/>
    <dgm:cxn modelId="{4DC4A549-F5BE-43F7-B77F-356F60D4140E}" type="presParOf" srcId="{B7D62E1F-2C5C-4DEA-A322-FE98CD9287E8}" destId="{DBF57BF5-35EC-49AC-BC69-852C69ACF586}" srcOrd="6" destOrd="0" presId="urn:microsoft.com/office/officeart/2005/8/layout/lProcess3"/>
    <dgm:cxn modelId="{81F6D114-7276-468E-AB31-2B99AF0CB9B8}" type="presParOf" srcId="{F7B8C12A-BBC8-4716-BD96-AA4AE7314DE2}" destId="{0940C828-ACDC-4E6C-A532-FEC74102AFF3}" srcOrd="5" destOrd="0" presId="urn:microsoft.com/office/officeart/2005/8/layout/lProcess3"/>
    <dgm:cxn modelId="{268918A3-C35C-433A-A5F0-DB3BE1D9907E}" type="presParOf" srcId="{F7B8C12A-BBC8-4716-BD96-AA4AE7314DE2}" destId="{1A0DC975-E6AF-4539-9704-18E4BE2B5704}" srcOrd="6" destOrd="0" presId="urn:microsoft.com/office/officeart/2005/8/layout/lProcess3"/>
    <dgm:cxn modelId="{EB6474E4-C124-4A3E-B523-0114DF230CD7}" type="presParOf" srcId="{1A0DC975-E6AF-4539-9704-18E4BE2B5704}" destId="{48F116C9-C358-4FC9-A297-C10EC22070FD}" srcOrd="0" destOrd="0" presId="urn:microsoft.com/office/officeart/2005/8/layout/lProcess3"/>
    <dgm:cxn modelId="{99753882-E16F-436C-B758-D29146725745}" type="presParOf" srcId="{1A0DC975-E6AF-4539-9704-18E4BE2B5704}" destId="{5BC556AF-723F-4CEA-AB2F-06FA6C9D6B97}" srcOrd="1" destOrd="0" presId="urn:microsoft.com/office/officeart/2005/8/layout/lProcess3"/>
    <dgm:cxn modelId="{4508CEF4-1DC1-455C-923D-B041E7BC8A80}" type="presParOf" srcId="{1A0DC975-E6AF-4539-9704-18E4BE2B5704}" destId="{379E62F7-0FED-49B1-9A50-5A3D5F6F94E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5FDBB-2602-4F0C-B8DE-4C55D5C3DD32}">
      <dsp:nvSpPr>
        <dsp:cNvPr id="0" name=""/>
        <dsp:cNvSpPr/>
      </dsp:nvSpPr>
      <dsp:spPr>
        <a:xfrm>
          <a:off x="3241032" y="88"/>
          <a:ext cx="2659180" cy="106367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 dirty="0">
            <a:solidFill>
              <a:srgbClr val="002060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>
              <a:solidFill>
                <a:srgbClr val="002060"/>
              </a:solidFill>
            </a:rPr>
            <a:t>Periode 1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 dirty="0">
            <a:solidFill>
              <a:srgbClr val="002060"/>
            </a:solidFill>
          </a:endParaRPr>
        </a:p>
      </dsp:txBody>
      <dsp:txXfrm>
        <a:off x="3772868" y="88"/>
        <a:ext cx="1595508" cy="1063672"/>
      </dsp:txXfrm>
    </dsp:sp>
    <dsp:sp modelId="{B397D375-1F71-4FFF-B823-D51BC3015A22}">
      <dsp:nvSpPr>
        <dsp:cNvPr id="0" name=""/>
        <dsp:cNvSpPr/>
      </dsp:nvSpPr>
      <dsp:spPr>
        <a:xfrm>
          <a:off x="5554519" y="90501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solidFill>
                <a:srgbClr val="002060"/>
              </a:solidFill>
            </a:rPr>
            <a:t>Klassenvoorlichting</a:t>
          </a:r>
        </a:p>
      </dsp:txBody>
      <dsp:txXfrm>
        <a:off x="5995943" y="90501"/>
        <a:ext cx="1324272" cy="882847"/>
      </dsp:txXfrm>
    </dsp:sp>
    <dsp:sp modelId="{7AF6A237-C884-4E66-88DD-C689B2D016BF}">
      <dsp:nvSpPr>
        <dsp:cNvPr id="0" name=""/>
        <dsp:cNvSpPr/>
      </dsp:nvSpPr>
      <dsp:spPr>
        <a:xfrm>
          <a:off x="7452642" y="90501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1016718"/>
            <a:satOff val="-4181"/>
            <a:lumOff val="145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1016718"/>
              <a:satOff val="-4181"/>
              <a:lumOff val="14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solidFill>
                <a:srgbClr val="002060"/>
              </a:solidFill>
            </a:rPr>
            <a:t>Kennismakingsgesprekjes </a:t>
          </a:r>
        </a:p>
      </dsp:txBody>
      <dsp:txXfrm>
        <a:off x="7894066" y="90501"/>
        <a:ext cx="1324272" cy="882847"/>
      </dsp:txXfrm>
    </dsp:sp>
    <dsp:sp modelId="{7289BA93-0CB6-4891-BA62-467A9CC23574}">
      <dsp:nvSpPr>
        <dsp:cNvPr id="0" name=""/>
        <dsp:cNvSpPr/>
      </dsp:nvSpPr>
      <dsp:spPr>
        <a:xfrm>
          <a:off x="3241032" y="1212675"/>
          <a:ext cx="2659180" cy="1063672"/>
        </a:xfrm>
        <a:prstGeom prst="chevron">
          <a:avLst/>
        </a:prstGeom>
        <a:solidFill>
          <a:schemeClr val="accent2">
            <a:hueOff val="2576456"/>
            <a:satOff val="-27551"/>
            <a:lumOff val="719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>
              <a:solidFill>
                <a:srgbClr val="002060"/>
              </a:solidFill>
            </a:rPr>
            <a:t>Periode 2 </a:t>
          </a:r>
        </a:p>
      </dsp:txBody>
      <dsp:txXfrm>
        <a:off x="3772868" y="1212675"/>
        <a:ext cx="1595508" cy="1063672"/>
      </dsp:txXfrm>
    </dsp:sp>
    <dsp:sp modelId="{200D08B2-8EB1-40EE-9798-E3DFA8778A15}">
      <dsp:nvSpPr>
        <dsp:cNvPr id="0" name=""/>
        <dsp:cNvSpPr/>
      </dsp:nvSpPr>
      <dsp:spPr>
        <a:xfrm>
          <a:off x="5554519" y="1303087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2033436"/>
            <a:satOff val="-8362"/>
            <a:lumOff val="29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2033436"/>
              <a:satOff val="-8362"/>
              <a:lumOff val="29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solidFill>
                <a:srgbClr val="002060"/>
              </a:solidFill>
            </a:rPr>
            <a:t>Vervolggesprekjes 	</a:t>
          </a:r>
        </a:p>
      </dsp:txBody>
      <dsp:txXfrm>
        <a:off x="5995943" y="1303087"/>
        <a:ext cx="1324272" cy="882847"/>
      </dsp:txXfrm>
    </dsp:sp>
    <dsp:sp modelId="{5C9E6D82-06F7-4264-8740-4FCA0C0F81DE}">
      <dsp:nvSpPr>
        <dsp:cNvPr id="0" name=""/>
        <dsp:cNvSpPr/>
      </dsp:nvSpPr>
      <dsp:spPr>
        <a:xfrm>
          <a:off x="7452642" y="1303087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3050154"/>
            <a:satOff val="-12543"/>
            <a:lumOff val="435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3050154"/>
              <a:satOff val="-12543"/>
              <a:lumOff val="43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solidFill>
                <a:srgbClr val="002060"/>
              </a:solidFill>
            </a:rPr>
            <a:t>Thuis bespreken van toekomst leerling</a:t>
          </a:r>
        </a:p>
      </dsp:txBody>
      <dsp:txXfrm>
        <a:off x="7894066" y="1303087"/>
        <a:ext cx="1324272" cy="882847"/>
      </dsp:txXfrm>
    </dsp:sp>
    <dsp:sp modelId="{CD68561F-2A53-4023-A7F2-1D38D1BBA998}">
      <dsp:nvSpPr>
        <dsp:cNvPr id="0" name=""/>
        <dsp:cNvSpPr/>
      </dsp:nvSpPr>
      <dsp:spPr>
        <a:xfrm>
          <a:off x="9350765" y="1303087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4066872"/>
            <a:satOff val="-16725"/>
            <a:lumOff val="58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4066872"/>
              <a:satOff val="-16725"/>
              <a:lumOff val="58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solidFill>
                <a:srgbClr val="002060"/>
              </a:solidFill>
            </a:rPr>
            <a:t>Prognoses van de vakdocenten</a:t>
          </a:r>
        </a:p>
      </dsp:txBody>
      <dsp:txXfrm>
        <a:off x="9792189" y="1303087"/>
        <a:ext cx="1324272" cy="882847"/>
      </dsp:txXfrm>
    </dsp:sp>
    <dsp:sp modelId="{AE72058A-1DC5-4E55-96D4-FA9084583437}">
      <dsp:nvSpPr>
        <dsp:cNvPr id="0" name=""/>
        <dsp:cNvSpPr/>
      </dsp:nvSpPr>
      <dsp:spPr>
        <a:xfrm>
          <a:off x="3241032" y="2425261"/>
          <a:ext cx="2659180" cy="1063672"/>
        </a:xfrm>
        <a:prstGeom prst="chevron">
          <a:avLst/>
        </a:prstGeom>
        <a:solidFill>
          <a:schemeClr val="accent2">
            <a:hueOff val="5152912"/>
            <a:satOff val="-55102"/>
            <a:lumOff val="1437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>
              <a:solidFill>
                <a:srgbClr val="002060"/>
              </a:solidFill>
            </a:rPr>
            <a:t>Periode 3</a:t>
          </a:r>
        </a:p>
      </dsp:txBody>
      <dsp:txXfrm>
        <a:off x="3772868" y="2425261"/>
        <a:ext cx="1595508" cy="1063672"/>
      </dsp:txXfrm>
    </dsp:sp>
    <dsp:sp modelId="{EA652623-B650-46AB-8FC8-325543A0B9B9}">
      <dsp:nvSpPr>
        <dsp:cNvPr id="0" name=""/>
        <dsp:cNvSpPr/>
      </dsp:nvSpPr>
      <dsp:spPr>
        <a:xfrm>
          <a:off x="5554519" y="2515673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5083590"/>
            <a:satOff val="-20906"/>
            <a:lumOff val="724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5083590"/>
              <a:satOff val="-20906"/>
              <a:lumOff val="72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solidFill>
                <a:srgbClr val="002060"/>
              </a:solidFill>
            </a:rPr>
            <a:t>Voorlopige profielkeuze </a:t>
          </a:r>
        </a:p>
      </dsp:txBody>
      <dsp:txXfrm>
        <a:off x="5995943" y="2515673"/>
        <a:ext cx="1324272" cy="882847"/>
      </dsp:txXfrm>
    </dsp:sp>
    <dsp:sp modelId="{9A0C6094-61FB-406F-9814-03E282A6912C}">
      <dsp:nvSpPr>
        <dsp:cNvPr id="0" name=""/>
        <dsp:cNvSpPr/>
      </dsp:nvSpPr>
      <dsp:spPr>
        <a:xfrm>
          <a:off x="7452642" y="2515673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6100308"/>
            <a:satOff val="-25087"/>
            <a:lumOff val="869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6100308"/>
              <a:satOff val="-25087"/>
              <a:lumOff val="86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solidFill>
                <a:srgbClr val="002060"/>
              </a:solidFill>
            </a:rPr>
            <a:t>Brief naar ouders over profielkeuze </a:t>
          </a:r>
        </a:p>
      </dsp:txBody>
      <dsp:txXfrm>
        <a:off x="7894066" y="2515673"/>
        <a:ext cx="1324272" cy="882847"/>
      </dsp:txXfrm>
    </dsp:sp>
    <dsp:sp modelId="{DBF57BF5-35EC-49AC-BC69-852C69ACF586}">
      <dsp:nvSpPr>
        <dsp:cNvPr id="0" name=""/>
        <dsp:cNvSpPr/>
      </dsp:nvSpPr>
      <dsp:spPr>
        <a:xfrm>
          <a:off x="9350765" y="2515673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7117027"/>
            <a:satOff val="-29268"/>
            <a:lumOff val="1014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7117027"/>
              <a:satOff val="-29268"/>
              <a:lumOff val="101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solidFill>
                <a:srgbClr val="002060"/>
              </a:solidFill>
            </a:rPr>
            <a:t>Indien gewenst, afspraak met ouders en decaan</a:t>
          </a:r>
        </a:p>
      </dsp:txBody>
      <dsp:txXfrm>
        <a:off x="9792189" y="2515673"/>
        <a:ext cx="1324272" cy="882847"/>
      </dsp:txXfrm>
    </dsp:sp>
    <dsp:sp modelId="{48F116C9-C358-4FC9-A297-C10EC22070FD}">
      <dsp:nvSpPr>
        <dsp:cNvPr id="0" name=""/>
        <dsp:cNvSpPr/>
      </dsp:nvSpPr>
      <dsp:spPr>
        <a:xfrm>
          <a:off x="3241032" y="3637847"/>
          <a:ext cx="2659180" cy="1063672"/>
        </a:xfrm>
        <a:prstGeom prst="chevron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>
              <a:solidFill>
                <a:srgbClr val="002060"/>
              </a:solidFill>
            </a:rPr>
            <a:t>Periode 4</a:t>
          </a:r>
        </a:p>
      </dsp:txBody>
      <dsp:txXfrm>
        <a:off x="3772868" y="3637847"/>
        <a:ext cx="1595508" cy="1063672"/>
      </dsp:txXfrm>
    </dsp:sp>
    <dsp:sp modelId="{379E62F7-0FED-49B1-9A50-5A3D5F6F94E5}">
      <dsp:nvSpPr>
        <dsp:cNvPr id="0" name=""/>
        <dsp:cNvSpPr/>
      </dsp:nvSpPr>
      <dsp:spPr>
        <a:xfrm>
          <a:off x="5554519" y="3728260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8133745"/>
            <a:satOff val="-33449"/>
            <a:lumOff val="1159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8133745"/>
              <a:satOff val="-33449"/>
              <a:lumOff val="115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>
              <a:solidFill>
                <a:srgbClr val="002060"/>
              </a:solidFill>
            </a:rPr>
            <a:t>Definitieve profielkeuze </a:t>
          </a:r>
        </a:p>
      </dsp:txBody>
      <dsp:txXfrm>
        <a:off x="5995943" y="3728260"/>
        <a:ext cx="1324272" cy="882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52D55-34D9-41B9-B058-5BD4304E5E9D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5CC28-5547-4C36-A22F-4DAECBC2F6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75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66FCDA-249F-48CC-8C0F-AC4A5DDD868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163" y="742950"/>
            <a:ext cx="6604000" cy="371475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6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3" name="Ova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4" name="Ova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5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13591F4-46EB-46D8-BA43-5A7634D59A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53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AC885-773B-49A8-9B89-54379B97B01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0478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1" name="Ova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2" name="Ovaal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012AD-36E2-4A61-915F-994E372AC5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88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88FFB-C8A9-4026-A386-950E441D0C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773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3" name="Ova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4" name="Ova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1E6FC15-7D3A-4A12-817B-4FA2227289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205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4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951AE-5D8D-4ED4-B389-4824F4AF57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750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2" name="Rechthoek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6" name="Ovaal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7" name="Ova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8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D8C67C8-D316-4D93-8987-BE1CCE8C52E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5044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4BD36-B0F8-4776-8929-6645F1A7A4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94215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3" name="Rechthoek 2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37198B-A2D6-42C2-A1B2-3AD477AEF6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5310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0" name="Rechthoek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3" name="Ova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4" name="Ova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CCFCAEE-BC68-4223-A7E0-5EA13D82FC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203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1" name="Rechthoek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3" name="Ova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4" name="Ova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03ED-7F5B-453F-8B6E-125BB008D6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9422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2" name="Ova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5" name="Ova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15FA53-6FFF-4D5D-A738-F37A2BFDE8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182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7183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0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.rooijakkers@denassau.nl" TargetMode="External"/><Relationship Id="rId2" Type="http://schemas.openxmlformats.org/officeDocument/2006/relationships/hyperlink" Target="http://www.kiesmbo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889000" y="1149350"/>
            <a:ext cx="7701085" cy="109365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13300">
                <a:solidFill>
                  <a:srgbClr val="FF93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</a:lstStyle>
          <a:p>
            <a:r>
              <a:rPr lang="nl-NL" sz="6000" dirty="0"/>
              <a:t>Informatie voor ouders mavo-3</a:t>
            </a:r>
            <a:endParaRPr sz="6000" dirty="0"/>
          </a:p>
        </p:txBody>
      </p:sp>
      <p:pic>
        <p:nvPicPr>
          <p:cNvPr id="124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472" y="-566161"/>
            <a:ext cx="6738029" cy="8715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CAF7AD9-12A4-3DB3-9FD2-159BD0AEA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42" y="2134759"/>
            <a:ext cx="9132600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367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solidFill>
                  <a:srgbClr val="7B9899"/>
                </a:solidFill>
              </a:rPr>
              <a:t>Voordelen van ouder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4F107C-6491-1FD9-E3D5-74FFBDD25DB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Een grotere betrokkenheid </a:t>
            </a:r>
          </a:p>
          <a:p>
            <a:r>
              <a:rPr lang="nl-NL" dirty="0">
                <a:solidFill>
                  <a:srgbClr val="002060"/>
                </a:solidFill>
              </a:rPr>
              <a:t>Frequenter contact</a:t>
            </a:r>
          </a:p>
          <a:p>
            <a:r>
              <a:rPr lang="nl-NL" dirty="0">
                <a:solidFill>
                  <a:srgbClr val="002060"/>
                </a:solidFill>
              </a:rPr>
              <a:t>Beter beeld van vaardigheden en studiehouding/ -discipline </a:t>
            </a:r>
          </a:p>
          <a:p>
            <a:r>
              <a:rPr lang="nl-NL" b="1" dirty="0">
                <a:solidFill>
                  <a:srgbClr val="002060"/>
                </a:solidFill>
              </a:rPr>
              <a:t>Het vertrouwen van uw kind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F9DE1F9-8657-95D8-9D47-793A52DDF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09" y="3632003"/>
            <a:ext cx="8668960" cy="23815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B67F7F8-FA8B-820D-D86B-EA2FB4B51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7143"/>
            <a:ext cx="12192000" cy="454371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8036D3E-CBC2-4EE6-A2E0-E5CC1D1B4A17}"/>
              </a:ext>
            </a:extLst>
          </p:cNvPr>
          <p:cNvSpPr/>
          <p:nvPr/>
        </p:nvSpPr>
        <p:spPr>
          <a:xfrm rot="20473265">
            <a:off x="1181695" y="3008463"/>
            <a:ext cx="9546028" cy="109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Hoe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kan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ik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kiezen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???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135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AB79D35-B4F8-83FE-BF3F-30B454E7A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2387" cy="597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5222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 van decaan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6655412" cy="4572000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Voer gesprekjes met leerlingen </a:t>
            </a:r>
          </a:p>
          <a:p>
            <a:pPr lvl="1"/>
            <a:r>
              <a:rPr lang="nl-NL" sz="1800" dirty="0">
                <a:solidFill>
                  <a:srgbClr val="002060"/>
                </a:solidFill>
              </a:rPr>
              <a:t>Kwaliteitenreflectie</a:t>
            </a:r>
          </a:p>
          <a:p>
            <a:pPr lvl="1"/>
            <a:r>
              <a:rPr lang="nl-NL" sz="1800" dirty="0">
                <a:solidFill>
                  <a:srgbClr val="002060"/>
                </a:solidFill>
              </a:rPr>
              <a:t>Vaardighedenreflectie</a:t>
            </a:r>
          </a:p>
          <a:p>
            <a:pPr lvl="1"/>
            <a:r>
              <a:rPr lang="nl-NL" sz="1800" dirty="0">
                <a:solidFill>
                  <a:srgbClr val="002060"/>
                </a:solidFill>
              </a:rPr>
              <a:t>Waardenreflectie</a:t>
            </a:r>
          </a:p>
          <a:p>
            <a:pPr lvl="1"/>
            <a:r>
              <a:rPr lang="nl-NL" sz="1800" dirty="0">
                <a:solidFill>
                  <a:srgbClr val="002060"/>
                </a:solidFill>
              </a:rPr>
              <a:t>Werkexploratie</a:t>
            </a:r>
          </a:p>
          <a:p>
            <a:pPr lvl="1"/>
            <a:r>
              <a:rPr lang="nl-NL" sz="1800" dirty="0">
                <a:solidFill>
                  <a:srgbClr val="002060"/>
                </a:solidFill>
              </a:rPr>
              <a:t>Netwerken</a:t>
            </a:r>
          </a:p>
          <a:p>
            <a:pPr lvl="1"/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Informeer leerlingen over keuzemomenten en mogelijkheden</a:t>
            </a:r>
          </a:p>
          <a:p>
            <a:r>
              <a:rPr lang="nl-NL" dirty="0">
                <a:solidFill>
                  <a:srgbClr val="002060"/>
                </a:solidFill>
              </a:rPr>
              <a:t>Aanspreekpunt voor ouders én leerlingen als proces vastloopt 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28600"/>
            <a:ext cx="1358304" cy="960374"/>
          </a:xfrm>
          <a:prstGeom prst="rect">
            <a:avLst/>
          </a:prstGeom>
        </p:spPr>
      </p:pic>
      <p:pic>
        <p:nvPicPr>
          <p:cNvPr id="2050" name="Picture 2" descr="Wat is LOB? – Zeeuwse Ambities">
            <a:extLst>
              <a:ext uri="{FF2B5EF4-FFF2-40B4-BE49-F238E27FC236}">
                <a16:creationId xmlns:a16="http://schemas.microsoft.com/office/drawing/2014/main" id="{D76F51E3-2438-35BD-246B-DA589E3F1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11" y="1669002"/>
            <a:ext cx="3952383" cy="40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02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F80D5-81E7-4D3C-BD9D-82510E9A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Jaarplanning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3404008-0C5B-3F1D-727D-170847EC2ECE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01638" y="1527175"/>
          <a:ext cx="113395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34B629B7-9515-4991-9912-C56B929B23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14" y="228600"/>
            <a:ext cx="1358304" cy="960374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63FB84D-CE89-A12A-E111-6D250CF85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592830"/>
              </p:ext>
            </p:extLst>
          </p:nvPr>
        </p:nvGraphicFramePr>
        <p:xfrm>
          <a:off x="-2875504" y="1527175"/>
          <a:ext cx="14798918" cy="470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01E817-3D5D-CB2D-9882-553ECF0F1782}"/>
              </a:ext>
            </a:extLst>
          </p:cNvPr>
          <p:cNvSpPr txBox="1">
            <a:spLocks/>
          </p:cNvSpPr>
          <p:nvPr/>
        </p:nvSpPr>
        <p:spPr bwMode="auto">
          <a:xfrm>
            <a:off x="6723242" y="5014189"/>
            <a:ext cx="6120606" cy="242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rgbClr val="002060"/>
                </a:solidFill>
              </a:rPr>
              <a:t>Belangrijke data:</a:t>
            </a:r>
          </a:p>
          <a:p>
            <a:r>
              <a:rPr lang="nl-NL" sz="1800" b="1" dirty="0">
                <a:solidFill>
                  <a:srgbClr val="FF0000"/>
                </a:solidFill>
              </a:rPr>
              <a:t>Prognoses van vakdocenten: Maart 2024</a:t>
            </a:r>
          </a:p>
          <a:p>
            <a:r>
              <a:rPr lang="nl-NL" sz="1800" b="1" dirty="0">
                <a:solidFill>
                  <a:srgbClr val="FF0000"/>
                </a:solidFill>
              </a:rPr>
              <a:t>Voorlopige keuze: April 2024</a:t>
            </a:r>
          </a:p>
          <a:p>
            <a:r>
              <a:rPr lang="nl-NL" sz="1800" b="1" dirty="0">
                <a:solidFill>
                  <a:srgbClr val="FF0000"/>
                </a:solidFill>
              </a:rPr>
              <a:t>Brief thuis: Mei/Juni 2024	</a:t>
            </a:r>
          </a:p>
          <a:p>
            <a:r>
              <a:rPr lang="nl-NL" sz="1800" b="1" dirty="0">
                <a:solidFill>
                  <a:srgbClr val="FF0000"/>
                </a:solidFill>
              </a:rPr>
              <a:t>Keuze definitief: Juni 2024</a:t>
            </a:r>
          </a:p>
        </p:txBody>
      </p:sp>
    </p:spTree>
    <p:extLst>
      <p:ext uri="{BB962C8B-B14F-4D97-AF65-F5344CB8AC3E}">
        <p14:creationId xmlns:p14="http://schemas.microsoft.com/office/powerpoint/2010/main" val="1667904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B5FDBB-2602-4F0C-B8DE-4C55D5C3D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89BA93-0CB6-4891-BA62-467A9CC23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2058A-1DC5-4E55-96D4-FA9084583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F116C9-C358-4FC9-A297-C10EC2207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97D375-1F71-4FFF-B823-D51BC3015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F6A237-C884-4E66-88DD-C689B2D01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0D08B2-8EB1-40EE-9798-E3DFA8778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9E6D82-06F7-4264-8740-4FCA0C0F8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68561F-2A53-4023-A7F2-1D38D1BB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652623-B650-46AB-8FC8-325543A0B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0C6094-61FB-406F-9814-03E282A69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F57BF5-35EC-49AC-BC69-852C69ACF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9E62F7-0FED-49B1-9A50-5A3D5F6F9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F80D5-81E7-4D3C-BD9D-82510E9A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 </a:t>
            </a:r>
            <a:r>
              <a:rPr lang="en-US" dirty="0" err="1"/>
              <a:t>informatie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783D43-57B2-4073-AC57-432F019829E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 fontScale="92500" lnSpcReduction="20000"/>
          </a:bodyPr>
          <a:lstStyle/>
          <a:p>
            <a:r>
              <a:rPr lang="en-US" u="sng" dirty="0">
                <a:solidFill>
                  <a:srgbClr val="002060"/>
                </a:solidFill>
              </a:rPr>
              <a:t>www.denassau.nl </a:t>
            </a:r>
            <a:r>
              <a:rPr lang="en-US" dirty="0">
                <a:solidFill>
                  <a:srgbClr val="002060"/>
                </a:solidFill>
              </a:rPr>
              <a:t>-&gt; </a:t>
            </a:r>
            <a:r>
              <a:rPr lang="en-US" i="1" dirty="0" err="1">
                <a:solidFill>
                  <a:srgbClr val="002060"/>
                </a:solidFill>
              </a:rPr>
              <a:t>Decanenwebsite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US" i="1" dirty="0" err="1">
                <a:solidFill>
                  <a:srgbClr val="002060"/>
                </a:solidFill>
              </a:rPr>
              <a:t>Filmpjes</a:t>
            </a:r>
            <a:endParaRPr lang="en-US" i="1" dirty="0">
              <a:solidFill>
                <a:srgbClr val="002060"/>
              </a:solidFill>
            </a:endParaRPr>
          </a:p>
          <a:p>
            <a:pPr lvl="2"/>
            <a:r>
              <a:rPr lang="en-US" i="1" dirty="0" err="1">
                <a:solidFill>
                  <a:srgbClr val="002060"/>
                </a:solidFill>
              </a:rPr>
              <a:t>Overstap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naar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Havo</a:t>
            </a:r>
            <a:endParaRPr lang="en-US" i="1" dirty="0">
              <a:solidFill>
                <a:srgbClr val="002060"/>
              </a:solidFill>
            </a:endParaRPr>
          </a:p>
          <a:p>
            <a:pPr lvl="1"/>
            <a:r>
              <a:rPr lang="en-US" i="1" dirty="0" err="1">
                <a:solidFill>
                  <a:srgbClr val="002060"/>
                </a:solidFill>
              </a:rPr>
              <a:t>Veelgestelde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vragen</a:t>
            </a:r>
            <a:endParaRPr lang="en-US" i="1" dirty="0">
              <a:solidFill>
                <a:srgbClr val="002060"/>
              </a:solidFill>
            </a:endParaRPr>
          </a:p>
          <a:p>
            <a:pPr lvl="1"/>
            <a:r>
              <a:rPr lang="en-US" i="1" dirty="0">
                <a:solidFill>
                  <a:srgbClr val="002060"/>
                </a:solidFill>
              </a:rPr>
              <a:t>Data op </a:t>
            </a:r>
            <a:r>
              <a:rPr lang="en-US" i="1" dirty="0" err="1">
                <a:solidFill>
                  <a:srgbClr val="002060"/>
                </a:solidFill>
              </a:rPr>
              <a:t>een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rij</a:t>
            </a:r>
            <a:endParaRPr lang="en-US" i="1" dirty="0">
              <a:solidFill>
                <a:srgbClr val="002060"/>
              </a:solidFill>
            </a:endParaRPr>
          </a:p>
          <a:p>
            <a:pPr lvl="1"/>
            <a:r>
              <a:rPr lang="en-US" i="1" dirty="0" err="1">
                <a:solidFill>
                  <a:srgbClr val="002060"/>
                </a:solidFill>
              </a:rPr>
              <a:t>Mogelijkheid</a:t>
            </a:r>
            <a:r>
              <a:rPr lang="en-US" i="1" dirty="0">
                <a:solidFill>
                  <a:srgbClr val="002060"/>
                </a:solidFill>
              </a:rPr>
              <a:t> om </a:t>
            </a:r>
            <a:r>
              <a:rPr lang="en-US" i="1" dirty="0" err="1">
                <a:solidFill>
                  <a:srgbClr val="002060"/>
                </a:solidFill>
              </a:rPr>
              <a:t>een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afspraak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te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>
                <a:solidFill>
                  <a:srgbClr val="002060"/>
                </a:solidFill>
              </a:rPr>
              <a:t>maken</a:t>
            </a:r>
            <a:endParaRPr lang="en-US" i="1" dirty="0">
              <a:solidFill>
                <a:srgbClr val="002060"/>
              </a:solidFill>
            </a:endParaRPr>
          </a:p>
          <a:p>
            <a:pPr marL="274320" lvl="1" indent="0">
              <a:buNone/>
            </a:pPr>
            <a:endParaRPr lang="nl-NL" i="1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www.kiesmbo.nl</a:t>
            </a:r>
            <a:endParaRPr lang="nl-NL" dirty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Contact?</a:t>
            </a:r>
          </a:p>
          <a:p>
            <a:pPr lvl="1"/>
            <a:r>
              <a:rPr lang="nl-NL" sz="25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j.rooijakkers@denassau.nl</a:t>
            </a:r>
            <a:endParaRPr lang="nl-NL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2500" dirty="0">
                <a:solidFill>
                  <a:srgbClr val="002060"/>
                </a:solidFill>
              </a:rPr>
              <a:t>    	076 5330330</a:t>
            </a:r>
          </a:p>
          <a:p>
            <a:pPr marL="0" indent="0">
              <a:buNone/>
            </a:pPr>
            <a:r>
              <a:rPr lang="nl-NL" sz="2500" dirty="0">
                <a:solidFill>
                  <a:srgbClr val="002060"/>
                </a:solidFill>
              </a:rPr>
              <a:t>    </a:t>
            </a:r>
            <a:endParaRPr lang="en-US" sz="2500" dirty="0">
              <a:solidFill>
                <a:srgbClr val="00206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B629B7-9515-4991-9912-C56B929B2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14" y="228600"/>
            <a:ext cx="1358304" cy="9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89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solidFill>
                  <a:srgbClr val="7B9899"/>
                </a:solidFill>
              </a:rPr>
              <a:t>Agenda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919" y="987426"/>
            <a:ext cx="9022886" cy="5341922"/>
          </a:xfrm>
        </p:spPr>
        <p:txBody>
          <a:bodyPr>
            <a:normAutofit/>
          </a:bodyPr>
          <a:lstStyle/>
          <a:p>
            <a:pPr marL="274638" lvl="1" indent="0" eaLnBrk="1" fontAlgn="auto" hangingPunct="1">
              <a:spcAft>
                <a:spcPts val="0"/>
              </a:spcAft>
              <a:buNone/>
              <a:defRPr/>
            </a:pPr>
            <a:endParaRPr lang="nl-NL" dirty="0">
              <a:solidFill>
                <a:srgbClr val="002060"/>
              </a:solidFill>
            </a:endParaRP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3500" dirty="0">
                <a:solidFill>
                  <a:srgbClr val="002060"/>
                </a:solidFill>
              </a:rPr>
              <a:t>Profielkeuze M3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3500" dirty="0">
                <a:solidFill>
                  <a:srgbClr val="002060"/>
                </a:solidFill>
              </a:rPr>
              <a:t>Gevolgen voor Studiekeuze 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3500" dirty="0">
                <a:solidFill>
                  <a:srgbClr val="002060"/>
                </a:solidFill>
              </a:rPr>
              <a:t>Keuzeproces en uw rol als ouder(s)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3500" dirty="0">
                <a:solidFill>
                  <a:srgbClr val="002060"/>
                </a:solidFill>
              </a:rPr>
              <a:t>Rol van Decaan in keuzeproces 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3500" dirty="0">
                <a:solidFill>
                  <a:srgbClr val="002060"/>
                </a:solidFill>
              </a:rPr>
              <a:t>Jaarplanning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3500" dirty="0">
                <a:solidFill>
                  <a:srgbClr val="002060"/>
                </a:solidFill>
              </a:rPr>
              <a:t>Contact &amp; Website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rgbClr val="7B9899"/>
                </a:solidFill>
              </a:rPr>
              <a:t>Welke keuzes moeten worden gemaakt?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25624" y="1527175"/>
            <a:ext cx="9310935" cy="4572000"/>
          </a:xfrm>
        </p:spPr>
        <p:txBody>
          <a:bodyPr/>
          <a:lstStyle/>
          <a:p>
            <a:pPr eaLnBrk="1" hangingPunct="1"/>
            <a:endParaRPr lang="nl-NL" dirty="0">
              <a:solidFill>
                <a:srgbClr val="002060"/>
              </a:solidFill>
            </a:endParaRPr>
          </a:p>
          <a:p>
            <a:pPr eaLnBrk="1" hangingPunct="1"/>
            <a:r>
              <a:rPr lang="nl-NL" sz="3200" strike="sngStrike" dirty="0">
                <a:solidFill>
                  <a:srgbClr val="002060"/>
                </a:solidFill>
              </a:rPr>
              <a:t>In 2 mavo:  leerwegkeuze</a:t>
            </a:r>
          </a:p>
          <a:p>
            <a:pPr eaLnBrk="1" hangingPunct="1"/>
            <a:r>
              <a:rPr lang="nl-NL" sz="3200" strike="sngStrike" dirty="0">
                <a:solidFill>
                  <a:srgbClr val="002060"/>
                </a:solidFill>
              </a:rPr>
              <a:t>In 2 mavo: Vakkenkeuze</a:t>
            </a:r>
          </a:p>
          <a:p>
            <a:pPr eaLnBrk="1" hangingPunct="1"/>
            <a:r>
              <a:rPr lang="nl-NL" sz="3200" b="1" dirty="0">
                <a:solidFill>
                  <a:srgbClr val="002060"/>
                </a:solidFill>
              </a:rPr>
              <a:t>In 3 mavo: profielkeuze</a:t>
            </a:r>
          </a:p>
          <a:p>
            <a:pPr eaLnBrk="1" hangingPunct="1"/>
            <a:r>
              <a:rPr lang="nl-NL" sz="3200" dirty="0">
                <a:solidFill>
                  <a:srgbClr val="002060"/>
                </a:solidFill>
              </a:rPr>
              <a:t>In 4 mavo: mbo-keuze (of havo)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11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uiExpand="1" build="p" autoUpdateAnimBg="0" rev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solidFill>
                  <a:srgbClr val="7B9899"/>
                </a:solidFill>
              </a:rPr>
              <a:t>Profielkeuze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marL="0" indent="0" eaLnBrk="1" hangingPunct="1">
              <a:buNone/>
            </a:pPr>
            <a:endParaRPr lang="nl-NL" dirty="0">
              <a:solidFill>
                <a:srgbClr val="002060"/>
              </a:solidFill>
            </a:endParaRPr>
          </a:p>
          <a:p>
            <a:pPr eaLnBrk="1" hangingPunct="1"/>
            <a:r>
              <a:rPr lang="nl-NL" dirty="0">
                <a:solidFill>
                  <a:srgbClr val="002060"/>
                </a:solidFill>
              </a:rPr>
              <a:t>Mavo (TL) kent 4 profielen</a:t>
            </a:r>
          </a:p>
          <a:p>
            <a:pPr lvl="1" eaLnBrk="1" hangingPunct="1"/>
            <a:r>
              <a:rPr lang="nl-NL" dirty="0">
                <a:solidFill>
                  <a:srgbClr val="002060"/>
                </a:solidFill>
              </a:rPr>
              <a:t>Landbouw</a:t>
            </a:r>
          </a:p>
          <a:p>
            <a:pPr lvl="1" eaLnBrk="1" hangingPunct="1"/>
            <a:r>
              <a:rPr lang="nl-NL" dirty="0">
                <a:solidFill>
                  <a:srgbClr val="002060"/>
                </a:solidFill>
              </a:rPr>
              <a:t>Zorg &amp; Welzijn</a:t>
            </a:r>
          </a:p>
          <a:p>
            <a:pPr lvl="1" eaLnBrk="1" hangingPunct="1"/>
            <a:r>
              <a:rPr lang="nl-NL" dirty="0">
                <a:solidFill>
                  <a:srgbClr val="002060"/>
                </a:solidFill>
              </a:rPr>
              <a:t>Economie</a:t>
            </a:r>
          </a:p>
          <a:p>
            <a:pPr lvl="1" eaLnBrk="1" hangingPunct="1"/>
            <a:r>
              <a:rPr lang="nl-NL" dirty="0">
                <a:solidFill>
                  <a:srgbClr val="002060"/>
                </a:solidFill>
              </a:rPr>
              <a:t>Techniek </a:t>
            </a:r>
          </a:p>
          <a:p>
            <a:pPr lvl="1" eaLnBrk="1" hangingPunct="1"/>
            <a:endParaRPr lang="nl-NL" dirty="0">
              <a:solidFill>
                <a:srgbClr val="002060"/>
              </a:solidFill>
            </a:endParaRPr>
          </a:p>
          <a:p>
            <a:pPr eaLnBrk="1" hangingPunct="1"/>
            <a:r>
              <a:rPr lang="nl-NL" dirty="0">
                <a:solidFill>
                  <a:srgbClr val="002060"/>
                </a:solidFill>
              </a:rPr>
              <a:t>Profiel heeft invloed op toekomst </a:t>
            </a:r>
          </a:p>
          <a:p>
            <a:pPr lvl="1" eaLnBrk="1" hangingPunct="1"/>
            <a:r>
              <a:rPr lang="nl-NL" dirty="0" err="1">
                <a:solidFill>
                  <a:srgbClr val="002060"/>
                </a:solidFill>
              </a:rPr>
              <a:t>MBO-opleiding</a:t>
            </a:r>
            <a:endParaRPr lang="nl-NL" dirty="0">
              <a:solidFill>
                <a:srgbClr val="002060"/>
              </a:solidFill>
            </a:endParaRPr>
          </a:p>
          <a:p>
            <a:pPr lvl="1" eaLnBrk="1" hangingPunct="1"/>
            <a:r>
              <a:rPr lang="nl-NL" dirty="0">
                <a:solidFill>
                  <a:srgbClr val="002060"/>
                </a:solidFill>
              </a:rPr>
              <a:t>Havo-profiel </a:t>
            </a:r>
          </a:p>
          <a:p>
            <a:pPr eaLnBrk="1" hangingPunct="1"/>
            <a:endParaRPr lang="nl-NL" dirty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2167" y="228601"/>
            <a:ext cx="2829305" cy="960374"/>
          </a:xfrm>
        </p:spPr>
        <p:txBody>
          <a:bodyPr/>
          <a:lstStyle/>
          <a:p>
            <a:pPr eaLnBrk="1" hangingPunct="1"/>
            <a:r>
              <a:rPr lang="nl-NL" dirty="0">
                <a:solidFill>
                  <a:srgbClr val="7B9899"/>
                </a:solidFill>
              </a:rPr>
              <a:t>LANDBOUW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9926" y="410035"/>
            <a:ext cx="8504238" cy="4572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nl-NL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nl-NL" sz="2300" b="1" dirty="0">
                <a:solidFill>
                  <a:srgbClr val="002060"/>
                </a:solidFill>
              </a:rPr>
              <a:t>Profielvakken:</a:t>
            </a:r>
          </a:p>
          <a:p>
            <a:pPr eaLnBrk="1" hangingPunct="1"/>
            <a:r>
              <a:rPr lang="nl-NL" sz="2300" b="1" dirty="0">
                <a:solidFill>
                  <a:srgbClr val="002060"/>
                </a:solidFill>
              </a:rPr>
              <a:t>Wiskunde</a:t>
            </a:r>
          </a:p>
          <a:p>
            <a:pPr eaLnBrk="1" hangingPunct="1"/>
            <a:endParaRPr lang="nl-NL" sz="2300" b="1" dirty="0">
              <a:solidFill>
                <a:srgbClr val="002060"/>
              </a:solidFill>
            </a:endParaRPr>
          </a:p>
          <a:p>
            <a:pPr eaLnBrk="1" hangingPunct="1"/>
            <a:r>
              <a:rPr lang="nl-NL" sz="2300" b="1" dirty="0">
                <a:solidFill>
                  <a:srgbClr val="FF0000"/>
                </a:solidFill>
              </a:rPr>
              <a:t>Biologie</a:t>
            </a:r>
            <a:r>
              <a:rPr lang="nl-NL" sz="2300" b="1" dirty="0"/>
              <a:t> / </a:t>
            </a:r>
          </a:p>
          <a:p>
            <a:pPr eaLnBrk="1" hangingPunct="1">
              <a:buFontTx/>
              <a:buNone/>
            </a:pPr>
            <a:r>
              <a:rPr lang="nl-NL" sz="2300" b="1" dirty="0"/>
              <a:t>   </a:t>
            </a:r>
            <a:r>
              <a:rPr lang="nl-NL" sz="2300" b="1" dirty="0">
                <a:solidFill>
                  <a:srgbClr val="FF0000"/>
                </a:solidFill>
              </a:rPr>
              <a:t>Natuurkunde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3486D89-72BB-48A3-A91C-23B8C3980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23" y="1757667"/>
            <a:ext cx="2759844" cy="413765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D5ED232-1BFD-F9D8-35A5-CC0674DC1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53" y="1757667"/>
            <a:ext cx="2758676" cy="41376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596BFA-236C-0E4F-3D64-6F0D61FDB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482" y="948226"/>
            <a:ext cx="3362518" cy="432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Tx/>
              <a:buNone/>
              <a:tabLst/>
              <a:defRPr/>
            </a:pPr>
            <a:endParaRPr kumimoji="0" lang="nl-NL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Tx/>
              <a:buNone/>
              <a:tabLst/>
              <a:defRPr/>
            </a:pP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Profielvakken: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Biologie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Tx/>
              <a:buNone/>
              <a:tabLst/>
              <a:defRPr/>
            </a:pPr>
            <a:endParaRPr kumimoji="0" lang="nl-NL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Wiskunde /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Geschiedenis 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   Aardrijkskunde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DFD0BA-915A-64EF-DD1D-DEC29098F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0989" y="209087"/>
            <a:ext cx="2909204" cy="105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300" b="0" i="0" u="none" strike="noStrike" kern="1200" cap="none" spc="0" normalizeH="0" baseline="0" noProof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ZORG &amp; WELZIJN</a:t>
            </a:r>
            <a:endParaRPr kumimoji="0" lang="nl-NL" sz="3300" b="0" i="0" u="none" strike="noStrike" kern="1200" cap="none" spc="0" normalizeH="0" baseline="0" noProof="0" dirty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-4187589" y="133644"/>
            <a:ext cx="11379200" cy="758825"/>
          </a:xfrm>
        </p:spPr>
        <p:txBody>
          <a:bodyPr/>
          <a:lstStyle/>
          <a:p>
            <a:pPr eaLnBrk="1" hangingPunct="1"/>
            <a:r>
              <a:rPr lang="nl-NL" dirty="0">
                <a:solidFill>
                  <a:srgbClr val="7B9899"/>
                </a:solidFill>
              </a:rPr>
              <a:t>TECHNIEK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919" y="656064"/>
            <a:ext cx="8504238" cy="4572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sz="2300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nl-NL" sz="2300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nl-NL" sz="2300" b="1" dirty="0">
                <a:solidFill>
                  <a:srgbClr val="002060"/>
                </a:solidFill>
              </a:rPr>
              <a:t>Profielvakken:</a:t>
            </a:r>
          </a:p>
          <a:p>
            <a:pPr eaLnBrk="1" hangingPunct="1"/>
            <a:r>
              <a:rPr lang="nl-NL" sz="2300" b="1" dirty="0">
                <a:solidFill>
                  <a:srgbClr val="002060"/>
                </a:solidFill>
              </a:rPr>
              <a:t>Wiskunde</a:t>
            </a:r>
          </a:p>
          <a:p>
            <a:pPr eaLnBrk="1" hangingPunct="1"/>
            <a:r>
              <a:rPr lang="nl-NL" sz="2300" b="1" dirty="0">
                <a:solidFill>
                  <a:srgbClr val="FF0000"/>
                </a:solidFill>
              </a:rPr>
              <a:t>Nask1</a:t>
            </a:r>
          </a:p>
          <a:p>
            <a:pPr eaLnBrk="1" hangingPunct="1">
              <a:buFontTx/>
              <a:buNone/>
            </a:pPr>
            <a:endParaRPr lang="nl-NL" b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CBB4C57-B59F-6199-ED35-750FEFB01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129" y="1878358"/>
            <a:ext cx="3357871" cy="416030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EDC3DBA-205A-FAE8-B7FB-9C8B2873D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806" y="656064"/>
            <a:ext cx="85042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Tx/>
              <a:buNone/>
              <a:tabLst/>
              <a:defRPr/>
            </a:pPr>
            <a:endParaRPr kumimoji="0" lang="nl-NL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Tx/>
              <a:buNone/>
              <a:tabLst/>
              <a:defRPr/>
            </a:pPr>
            <a:endParaRPr kumimoji="0" lang="nl-NL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Tx/>
              <a:buNone/>
              <a:tabLst/>
              <a:defRPr/>
            </a:pP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Profielvakken: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Economie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nl-NL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Wiskunde 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   Frans / Duits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C70A066-DD43-E91B-16E5-E3687739E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831" y="1878358"/>
            <a:ext cx="2847975" cy="4143375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95A5974-5718-570C-D2D6-7262B4D3C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7696" y="133643"/>
            <a:ext cx="966393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300" b="0" i="0" u="none" strike="noStrike" kern="1200" cap="none" spc="0" normalizeH="0" baseline="0" noProof="0" dirty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ECONOMIE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solidFill>
                  <a:srgbClr val="7B9899"/>
                </a:solidFill>
              </a:rPr>
              <a:t>Gevolgen voor de Profielkeuze </a:t>
            </a:r>
          </a:p>
        </p:txBody>
      </p:sp>
      <p:sp>
        <p:nvSpPr>
          <p:cNvPr id="32771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513901" y="1536051"/>
            <a:ext cx="11449180" cy="484699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nl-NL" dirty="0"/>
          </a:p>
          <a:p>
            <a:pPr eaLnBrk="1" hangingPunct="1">
              <a:buFont typeface="Wingdings 2" pitchFamily="18" charset="2"/>
              <a:buNone/>
            </a:pPr>
            <a:r>
              <a:rPr lang="nl-NL" sz="2800" dirty="0">
                <a:solidFill>
                  <a:srgbClr val="002060"/>
                </a:solidFill>
              </a:rPr>
              <a:t>Als een leerling een bepaald profiel kiest kan hij:</a:t>
            </a:r>
          </a:p>
          <a:p>
            <a:pPr eaLnBrk="1" hangingPunct="1">
              <a:buFont typeface="Wingdings 2" pitchFamily="18" charset="2"/>
              <a:buNone/>
            </a:pPr>
            <a:endParaRPr lang="nl-NL" sz="2800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-"/>
            </a:pPr>
            <a:r>
              <a:rPr lang="nl-NL" sz="2800" dirty="0">
                <a:solidFill>
                  <a:srgbClr val="002060"/>
                </a:solidFill>
              </a:rPr>
              <a:t>niet meer kiezen voor bepaalde profielen op de havo</a:t>
            </a:r>
          </a:p>
          <a:p>
            <a:pPr eaLnBrk="1" hangingPunct="1">
              <a:buFontTx/>
              <a:buChar char="-"/>
            </a:pPr>
            <a:r>
              <a:rPr lang="nl-NL" sz="2800" dirty="0">
                <a:solidFill>
                  <a:srgbClr val="002060"/>
                </a:solidFill>
              </a:rPr>
              <a:t>niet meer kiezen voor sommige vervolgopleidingen</a:t>
            </a:r>
            <a:r>
              <a:rPr lang="nl-NL" sz="2800" dirty="0"/>
              <a:t>.</a:t>
            </a:r>
          </a:p>
          <a:p>
            <a:pPr eaLnBrk="1" hangingPunct="1">
              <a:buFontTx/>
              <a:buChar char="-"/>
            </a:pPr>
            <a:endParaRPr lang="nl-NL" sz="2800" dirty="0"/>
          </a:p>
          <a:p>
            <a:pPr marL="0" indent="0" eaLnBrk="1" hangingPunct="1">
              <a:buNone/>
            </a:pPr>
            <a:r>
              <a:rPr lang="nl-NL" sz="2800" b="1" dirty="0">
                <a:solidFill>
                  <a:srgbClr val="FF0000"/>
                </a:solidFill>
              </a:rPr>
              <a:t>Nu al rekening houden met toekomstige gewenste studie(richting)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solidFill>
                  <a:srgbClr val="7B9899"/>
                </a:solidFill>
              </a:rPr>
              <a:t>Havo ambities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78818" y="1664703"/>
            <a:ext cx="10060312" cy="47529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nl-NL" sz="2800" dirty="0">
                <a:solidFill>
                  <a:srgbClr val="002060"/>
                </a:solidFill>
              </a:rPr>
              <a:t>Leerling mag na behalen </a:t>
            </a:r>
            <a:r>
              <a:rPr lang="nl-NL" sz="2800" dirty="0" err="1">
                <a:solidFill>
                  <a:srgbClr val="002060"/>
                </a:solidFill>
              </a:rPr>
              <a:t>Mavo-diploma</a:t>
            </a:r>
            <a:r>
              <a:rPr lang="nl-NL" sz="2800" dirty="0">
                <a:solidFill>
                  <a:srgbClr val="002060"/>
                </a:solidFill>
              </a:rPr>
              <a:t> doorstromen naar Havo 4 als hij: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>
                <a:solidFill>
                  <a:srgbClr val="002060"/>
                </a:solidFill>
              </a:rPr>
              <a:t>Geslaagd voor mavo-examen </a:t>
            </a:r>
            <a:r>
              <a:rPr lang="nl-NL" sz="2800" dirty="0">
                <a:solidFill>
                  <a:srgbClr val="FF0000"/>
                </a:solidFill>
              </a:rPr>
              <a:t>mét een extra vak </a:t>
            </a:r>
          </a:p>
          <a:p>
            <a:pPr lvl="1" eaLnBrk="1" hangingPunct="1">
              <a:lnSpc>
                <a:spcPct val="90000"/>
              </a:lnSpc>
            </a:pPr>
            <a:r>
              <a:rPr lang="nl-NL" sz="2300" dirty="0">
                <a:solidFill>
                  <a:srgbClr val="002060"/>
                </a:solidFill>
              </a:rPr>
              <a:t>Kan gekozen worden in Mavo 3 </a:t>
            </a:r>
          </a:p>
          <a:p>
            <a:pPr lvl="1" eaLnBrk="1" hangingPunct="1">
              <a:lnSpc>
                <a:spcPct val="90000"/>
              </a:lnSpc>
            </a:pPr>
            <a:endParaRPr lang="nl-NL" sz="23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l-NL" sz="2800" dirty="0">
                <a:solidFill>
                  <a:srgbClr val="002060"/>
                </a:solidFill>
              </a:rPr>
              <a:t>Geslaagd voor mavo-examen zonder extra vak maar mét een (niet afgerond) </a:t>
            </a:r>
            <a:r>
              <a:rPr lang="nl-NL" sz="2800" dirty="0">
                <a:solidFill>
                  <a:srgbClr val="FF0000"/>
                </a:solidFill>
              </a:rPr>
              <a:t>gemiddelde van 6,8 </a:t>
            </a:r>
            <a:r>
              <a:rPr lang="nl-NL" sz="2800" dirty="0">
                <a:solidFill>
                  <a:srgbClr val="002060"/>
                </a:solidFill>
              </a:rPr>
              <a:t>op SE en CE</a:t>
            </a:r>
          </a:p>
          <a:p>
            <a:pPr lvl="1" eaLnBrk="1" hangingPunct="1">
              <a:lnSpc>
                <a:spcPct val="90000"/>
              </a:lnSpc>
            </a:pPr>
            <a:r>
              <a:rPr lang="nl-NL" sz="2300" dirty="0">
                <a:solidFill>
                  <a:srgbClr val="002060"/>
                </a:solidFill>
              </a:rPr>
              <a:t>Geen onvoldoende voor kernvakken Nederlands, Engels en Wiskunde</a:t>
            </a:r>
            <a:endParaRPr lang="nl-NL" sz="23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800" b="1" dirty="0">
                <a:solidFill>
                  <a:srgbClr val="002060"/>
                </a:solidFill>
              </a:rPr>
              <a:t>In beide gevallen moet vakkenpakket van Mavo voldoende aansluiten op profielen van Havo!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97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60FD6-7BAF-4B2F-A16E-29372AE0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Keuzeproces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ouder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1942E9F-60DE-4E9F-B7BE-D01155F57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10" y="247870"/>
            <a:ext cx="1359526" cy="957155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0344C5B-9DD2-4EB7-4AD5-B08D8D0DEDB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Praten met uw kind?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Aan tafel 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Tijdens een autorit 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Tijdens een wandeling</a:t>
            </a:r>
          </a:p>
          <a:p>
            <a:pPr lvl="1"/>
            <a:endParaRPr lang="nl-NL" dirty="0">
              <a:solidFill>
                <a:srgbClr val="002060"/>
              </a:solidFill>
            </a:endParaRPr>
          </a:p>
          <a:p>
            <a:pPr lvl="1"/>
            <a:endParaRPr lang="nl-NL" dirty="0">
              <a:solidFill>
                <a:srgbClr val="002060"/>
              </a:solidFill>
            </a:endParaRPr>
          </a:p>
          <a:p>
            <a:pPr lvl="1"/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Laat daarbij OMA thuis!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O</a:t>
            </a:r>
            <a:r>
              <a:rPr lang="nl-NL" dirty="0">
                <a:solidFill>
                  <a:srgbClr val="002060"/>
                </a:solidFill>
              </a:rPr>
              <a:t>ordelen 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M</a:t>
            </a:r>
            <a:r>
              <a:rPr lang="nl-NL" dirty="0">
                <a:solidFill>
                  <a:srgbClr val="002060"/>
                </a:solidFill>
              </a:rPr>
              <a:t>eningen 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A</a:t>
            </a:r>
            <a:r>
              <a:rPr lang="nl-NL" dirty="0">
                <a:solidFill>
                  <a:srgbClr val="002060"/>
                </a:solidFill>
              </a:rPr>
              <a:t>dviezen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0EBF2AA-8380-1ECD-172C-FCF7D5E65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600" y="1420427"/>
            <a:ext cx="7497133" cy="500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27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Breedbeeld</PresentationFormat>
  <Paragraphs>137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Barlow Condensed Medium</vt:lpstr>
      <vt:lpstr>Calibri</vt:lpstr>
      <vt:lpstr>Georgia</vt:lpstr>
      <vt:lpstr>Times New Roman</vt:lpstr>
      <vt:lpstr>Wingdings</vt:lpstr>
      <vt:lpstr>Wingdings 2</vt:lpstr>
      <vt:lpstr>Civiel</vt:lpstr>
      <vt:lpstr>Informatie voor ouders mavo-3</vt:lpstr>
      <vt:lpstr>Agenda</vt:lpstr>
      <vt:lpstr>Welke keuzes moeten worden gemaakt?</vt:lpstr>
      <vt:lpstr>Profielkeuze </vt:lpstr>
      <vt:lpstr>LANDBOUW</vt:lpstr>
      <vt:lpstr>TECHNIEK</vt:lpstr>
      <vt:lpstr>Gevolgen voor de Profielkeuze </vt:lpstr>
      <vt:lpstr>Havo ambities</vt:lpstr>
      <vt:lpstr>Keuzeproces en uw rol als ouder</vt:lpstr>
      <vt:lpstr>Voordelen van ouder</vt:lpstr>
      <vt:lpstr>PowerPoint-presentatie</vt:lpstr>
      <vt:lpstr>PowerPoint-presentatie</vt:lpstr>
      <vt:lpstr>Rol van decaan</vt:lpstr>
      <vt:lpstr>Jaarplanning</vt:lpstr>
      <vt:lpstr>Meer informatie?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 voor ouders mavo-3</dc:title>
  <dc:creator>J. Rooijakkers</dc:creator>
  <cp:lastModifiedBy>J. Rooijakkers</cp:lastModifiedBy>
  <cp:revision>1</cp:revision>
  <dcterms:created xsi:type="dcterms:W3CDTF">2022-09-22T07:09:07Z</dcterms:created>
  <dcterms:modified xsi:type="dcterms:W3CDTF">2023-09-26T09:46:47Z</dcterms:modified>
</cp:coreProperties>
</file>