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77" r:id="rId5"/>
  </p:sldMasterIdLst>
  <p:sldIdLst>
    <p:sldId id="319" r:id="rId6"/>
    <p:sldId id="320" r:id="rId7"/>
    <p:sldId id="322" r:id="rId8"/>
    <p:sldId id="323" r:id="rId9"/>
    <p:sldId id="324" r:id="rId10"/>
    <p:sldId id="258" r:id="rId11"/>
    <p:sldId id="259" r:id="rId12"/>
    <p:sldId id="272" r:id="rId13"/>
    <p:sldId id="274" r:id="rId14"/>
    <p:sldId id="266" r:id="rId15"/>
    <p:sldId id="275" r:id="rId16"/>
    <p:sldId id="276" r:id="rId17"/>
    <p:sldId id="315" r:id="rId18"/>
    <p:sldId id="316" r:id="rId19"/>
    <p:sldId id="317" r:id="rId20"/>
    <p:sldId id="269" r:id="rId21"/>
    <p:sldId id="277" r:id="rId22"/>
    <p:sldId id="270" r:id="rId23"/>
    <p:sldId id="278" r:id="rId24"/>
    <p:sldId id="271" r:id="rId25"/>
    <p:sldId id="279" r:id="rId26"/>
    <p:sldId id="318" r:id="rId27"/>
    <p:sldId id="321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E50"/>
    <a:srgbClr val="EC702B"/>
    <a:srgbClr val="2B3451"/>
    <a:srgbClr val="F8C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59D1B7-BEA9-49FC-920C-6E8B35CC8DA9}" v="1336" dt="2024-09-04T10:08:10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Rooijakkers" userId="f858b8da-9540-4ae0-b452-f6619147965b" providerId="ADAL" clId="{755E631F-ECE2-4437-8A20-A5E9678E0032}"/>
    <pc:docChg chg="modSld">
      <pc:chgData name="Jamie Rooijakkers" userId="f858b8da-9540-4ae0-b452-f6619147965b" providerId="ADAL" clId="{755E631F-ECE2-4437-8A20-A5E9678E0032}" dt="2024-09-04T17:32:01.638" v="95" actId="20577"/>
      <pc:docMkLst>
        <pc:docMk/>
      </pc:docMkLst>
      <pc:sldChg chg="modSp modAnim">
        <pc:chgData name="Jamie Rooijakkers" userId="f858b8da-9540-4ae0-b452-f6619147965b" providerId="ADAL" clId="{755E631F-ECE2-4437-8A20-A5E9678E0032}" dt="2024-09-04T17:31:43.183" v="79" actId="20577"/>
        <pc:sldMkLst>
          <pc:docMk/>
          <pc:sldMk cId="209420203" sldId="258"/>
        </pc:sldMkLst>
        <pc:spChg chg="mod">
          <ac:chgData name="Jamie Rooijakkers" userId="f858b8da-9540-4ae0-b452-f6619147965b" providerId="ADAL" clId="{755E631F-ECE2-4437-8A20-A5E9678E0032}" dt="2024-09-04T17:31:19.922" v="74" actId="20577"/>
          <ac:spMkLst>
            <pc:docMk/>
            <pc:sldMk cId="209420203" sldId="258"/>
            <ac:spMk id="3" creationId="{CD22C595-5A9B-4D0A-8520-EFCCE1E1F023}"/>
          </ac:spMkLst>
        </pc:spChg>
      </pc:sldChg>
      <pc:sldChg chg="modSp">
        <pc:chgData name="Jamie Rooijakkers" userId="f858b8da-9540-4ae0-b452-f6619147965b" providerId="ADAL" clId="{755E631F-ECE2-4437-8A20-A5E9678E0032}" dt="2024-09-04T15:33:23.951" v="20"/>
        <pc:sldMkLst>
          <pc:docMk/>
          <pc:sldMk cId="1306512589" sldId="269"/>
        </pc:sldMkLst>
        <pc:spChg chg="mod">
          <ac:chgData name="Jamie Rooijakkers" userId="f858b8da-9540-4ae0-b452-f6619147965b" providerId="ADAL" clId="{755E631F-ECE2-4437-8A20-A5E9678E0032}" dt="2024-09-04T15:33:23.951" v="20"/>
          <ac:spMkLst>
            <pc:docMk/>
            <pc:sldMk cId="1306512589" sldId="269"/>
            <ac:spMk id="3" creationId="{467518FC-8F35-467E-A26A-AF4B9FD0BA8B}"/>
          </ac:spMkLst>
        </pc:spChg>
      </pc:sldChg>
      <pc:sldChg chg="modAnim">
        <pc:chgData name="Jamie Rooijakkers" userId="f858b8da-9540-4ae0-b452-f6619147965b" providerId="ADAL" clId="{755E631F-ECE2-4437-8A20-A5E9678E0032}" dt="2024-09-04T15:27:37.622" v="0"/>
        <pc:sldMkLst>
          <pc:docMk/>
          <pc:sldMk cId="3876293136" sldId="272"/>
        </pc:sldMkLst>
      </pc:sldChg>
      <pc:sldChg chg="modSp modAnim">
        <pc:chgData name="Jamie Rooijakkers" userId="f858b8da-9540-4ae0-b452-f6619147965b" providerId="ADAL" clId="{755E631F-ECE2-4437-8A20-A5E9678E0032}" dt="2024-09-04T15:32:14.304" v="18"/>
        <pc:sldMkLst>
          <pc:docMk/>
          <pc:sldMk cId="2155935509" sldId="315"/>
        </pc:sldMkLst>
        <pc:spChg chg="mod">
          <ac:chgData name="Jamie Rooijakkers" userId="f858b8da-9540-4ae0-b452-f6619147965b" providerId="ADAL" clId="{755E631F-ECE2-4437-8A20-A5E9678E0032}" dt="2024-09-04T15:32:06.578" v="16" actId="15"/>
          <ac:spMkLst>
            <pc:docMk/>
            <pc:sldMk cId="2155935509" sldId="315"/>
            <ac:spMk id="5" creationId="{DCEF4F10-9E28-4459-A3F0-AAB54254DA0A}"/>
          </ac:spMkLst>
        </pc:spChg>
      </pc:sldChg>
      <pc:sldChg chg="modSp">
        <pc:chgData name="Jamie Rooijakkers" userId="f858b8da-9540-4ae0-b452-f6619147965b" providerId="ADAL" clId="{755E631F-ECE2-4437-8A20-A5E9678E0032}" dt="2024-09-04T17:32:01.638" v="95" actId="20577"/>
        <pc:sldMkLst>
          <pc:docMk/>
          <pc:sldMk cId="4173801948" sldId="320"/>
        </pc:sldMkLst>
        <pc:spChg chg="mod">
          <ac:chgData name="Jamie Rooijakkers" userId="f858b8da-9540-4ae0-b452-f6619147965b" providerId="ADAL" clId="{755E631F-ECE2-4437-8A20-A5E9678E0032}" dt="2024-09-04T17:32:01.638" v="95" actId="20577"/>
          <ac:spMkLst>
            <pc:docMk/>
            <pc:sldMk cId="4173801948" sldId="320"/>
            <ac:spMk id="3" creationId="{CD22C595-5A9B-4D0A-8520-EFCCE1E1F023}"/>
          </ac:spMkLst>
        </pc:spChg>
      </pc:sldChg>
    </pc:docChg>
  </pc:docChgLst>
  <pc:docChgLst>
    <pc:chgData name="J. Rooijakkers" userId="f858b8da-9540-4ae0-b452-f6619147965b" providerId="ADAL" clId="{EA59D1B7-BEA9-49FC-920C-6E8B35CC8DA9}"/>
    <pc:docChg chg="undo custSel addSld delSld modSld">
      <pc:chgData name="J. Rooijakkers" userId="f858b8da-9540-4ae0-b452-f6619147965b" providerId="ADAL" clId="{EA59D1B7-BEA9-49FC-920C-6E8B35CC8DA9}" dt="2024-09-04T10:54:45.700" v="1878" actId="207"/>
      <pc:docMkLst>
        <pc:docMk/>
      </pc:docMkLst>
      <pc:sldChg chg="modSp del mod">
        <pc:chgData name="J. Rooijakkers" userId="f858b8da-9540-4ae0-b452-f6619147965b" providerId="ADAL" clId="{EA59D1B7-BEA9-49FC-920C-6E8B35CC8DA9}" dt="2024-09-04T08:49:57.946" v="1810" actId="47"/>
        <pc:sldMkLst>
          <pc:docMk/>
          <pc:sldMk cId="2527390655" sldId="257"/>
        </pc:sldMkLst>
        <pc:spChg chg="mod">
          <ac:chgData name="J. Rooijakkers" userId="f858b8da-9540-4ae0-b452-f6619147965b" providerId="ADAL" clId="{EA59D1B7-BEA9-49FC-920C-6E8B35CC8DA9}" dt="2024-08-29T11:38:11.958" v="7" actId="14100"/>
          <ac:spMkLst>
            <pc:docMk/>
            <pc:sldMk cId="2527390655" sldId="257"/>
            <ac:spMk id="2" creationId="{DEEDD68D-7392-40B7-BBAC-CFDF7D8E29A8}"/>
          </ac:spMkLst>
        </pc:spChg>
      </pc:sldChg>
      <pc:sldChg chg="modSp modAnim">
        <pc:chgData name="J. Rooijakkers" userId="f858b8da-9540-4ae0-b452-f6619147965b" providerId="ADAL" clId="{EA59D1B7-BEA9-49FC-920C-6E8B35CC8DA9}" dt="2024-09-04T09:42:17.427" v="1844"/>
        <pc:sldMkLst>
          <pc:docMk/>
          <pc:sldMk cId="209420203" sldId="258"/>
        </pc:sldMkLst>
        <pc:spChg chg="mod">
          <ac:chgData name="J. Rooijakkers" userId="f858b8da-9540-4ae0-b452-f6619147965b" providerId="ADAL" clId="{EA59D1B7-BEA9-49FC-920C-6E8B35CC8DA9}" dt="2024-08-29T11:54:58.047" v="1022" actId="20577"/>
          <ac:spMkLst>
            <pc:docMk/>
            <pc:sldMk cId="209420203" sldId="258"/>
            <ac:spMk id="3" creationId="{CD22C595-5A9B-4D0A-8520-EFCCE1E1F023}"/>
          </ac:spMkLst>
        </pc:spChg>
      </pc:sldChg>
      <pc:sldChg chg="modSp mod">
        <pc:chgData name="J. Rooijakkers" userId="f858b8da-9540-4ae0-b452-f6619147965b" providerId="ADAL" clId="{EA59D1B7-BEA9-49FC-920C-6E8B35CC8DA9}" dt="2024-08-29T11:41:51.715" v="298" actId="20577"/>
        <pc:sldMkLst>
          <pc:docMk/>
          <pc:sldMk cId="1161886338" sldId="266"/>
        </pc:sldMkLst>
        <pc:spChg chg="mod">
          <ac:chgData name="J. Rooijakkers" userId="f858b8da-9540-4ae0-b452-f6619147965b" providerId="ADAL" clId="{EA59D1B7-BEA9-49FC-920C-6E8B35CC8DA9}" dt="2024-08-29T11:41:51.715" v="298" actId="20577"/>
          <ac:spMkLst>
            <pc:docMk/>
            <pc:sldMk cId="1161886338" sldId="266"/>
            <ac:spMk id="3" creationId="{467518FC-8F35-467E-A26A-AF4B9FD0BA8B}"/>
          </ac:spMkLst>
        </pc:spChg>
      </pc:sldChg>
      <pc:sldChg chg="modSp mod modAnim">
        <pc:chgData name="J. Rooijakkers" userId="f858b8da-9540-4ae0-b452-f6619147965b" providerId="ADAL" clId="{EA59D1B7-BEA9-49FC-920C-6E8B35CC8DA9}" dt="2024-08-29T11:56:10.050" v="1072"/>
        <pc:sldMkLst>
          <pc:docMk/>
          <pc:sldMk cId="3876293136" sldId="272"/>
        </pc:sldMkLst>
        <pc:spChg chg="mod">
          <ac:chgData name="J. Rooijakkers" userId="f858b8da-9540-4ae0-b452-f6619147965b" providerId="ADAL" clId="{EA59D1B7-BEA9-49FC-920C-6E8B35CC8DA9}" dt="2024-08-29T11:56:03.860" v="1071" actId="20577"/>
          <ac:spMkLst>
            <pc:docMk/>
            <pc:sldMk cId="3876293136" sldId="272"/>
            <ac:spMk id="5" creationId="{DCEF4F10-9E28-4459-A3F0-AAB54254DA0A}"/>
          </ac:spMkLst>
        </pc:spChg>
        <pc:spChg chg="mod">
          <ac:chgData name="J. Rooijakkers" userId="f858b8da-9540-4ae0-b452-f6619147965b" providerId="ADAL" clId="{EA59D1B7-BEA9-49FC-920C-6E8B35CC8DA9}" dt="2024-08-29T11:55:40.428" v="1064" actId="2711"/>
          <ac:spMkLst>
            <pc:docMk/>
            <pc:sldMk cId="3876293136" sldId="272"/>
            <ac:spMk id="6" creationId="{774FF767-664A-4A05-851D-3B4221D2AA8A}"/>
          </ac:spMkLst>
        </pc:spChg>
      </pc:sldChg>
      <pc:sldChg chg="modSp mod modAnim">
        <pc:chgData name="J. Rooijakkers" userId="f858b8da-9540-4ae0-b452-f6619147965b" providerId="ADAL" clId="{EA59D1B7-BEA9-49FC-920C-6E8B35CC8DA9}" dt="2024-09-04T09:42:54.505" v="1876" actId="1076"/>
        <pc:sldMkLst>
          <pc:docMk/>
          <pc:sldMk cId="439080859" sldId="274"/>
        </pc:sldMkLst>
        <pc:spChg chg="mod">
          <ac:chgData name="J. Rooijakkers" userId="f858b8da-9540-4ae0-b452-f6619147965b" providerId="ADAL" clId="{EA59D1B7-BEA9-49FC-920C-6E8B35CC8DA9}" dt="2024-09-04T09:42:46.565" v="1874" actId="20577"/>
          <ac:spMkLst>
            <pc:docMk/>
            <pc:sldMk cId="439080859" sldId="274"/>
            <ac:spMk id="5" creationId="{DCEF4F10-9E28-4459-A3F0-AAB54254DA0A}"/>
          </ac:spMkLst>
        </pc:spChg>
        <pc:picChg chg="mod">
          <ac:chgData name="J. Rooijakkers" userId="f858b8da-9540-4ae0-b452-f6619147965b" providerId="ADAL" clId="{EA59D1B7-BEA9-49FC-920C-6E8B35CC8DA9}" dt="2024-09-04T09:42:54.505" v="1876" actId="1076"/>
          <ac:picMkLst>
            <pc:docMk/>
            <pc:sldMk cId="439080859" sldId="274"/>
            <ac:picMk id="2" creationId="{40728857-3A4B-BB99-2C2E-75E6D92DBC51}"/>
          </ac:picMkLst>
        </pc:picChg>
      </pc:sldChg>
      <pc:sldChg chg="modSp mod modAnim">
        <pc:chgData name="J. Rooijakkers" userId="f858b8da-9540-4ae0-b452-f6619147965b" providerId="ADAL" clId="{EA59D1B7-BEA9-49FC-920C-6E8B35CC8DA9}" dt="2024-08-29T11:43:29.994" v="668" actId="113"/>
        <pc:sldMkLst>
          <pc:docMk/>
          <pc:sldMk cId="2442559860" sldId="275"/>
        </pc:sldMkLst>
        <pc:spChg chg="mod">
          <ac:chgData name="J. Rooijakkers" userId="f858b8da-9540-4ae0-b452-f6619147965b" providerId="ADAL" clId="{EA59D1B7-BEA9-49FC-920C-6E8B35CC8DA9}" dt="2024-08-29T11:43:29.994" v="668" actId="113"/>
          <ac:spMkLst>
            <pc:docMk/>
            <pc:sldMk cId="2442559860" sldId="275"/>
            <ac:spMk id="5" creationId="{DCEF4F10-9E28-4459-A3F0-AAB54254DA0A}"/>
          </ac:spMkLst>
        </pc:spChg>
        <pc:spChg chg="mod">
          <ac:chgData name="J. Rooijakkers" userId="f858b8da-9540-4ae0-b452-f6619147965b" providerId="ADAL" clId="{EA59D1B7-BEA9-49FC-920C-6E8B35CC8DA9}" dt="2024-08-29T11:41:57.059" v="301" actId="20577"/>
          <ac:spMkLst>
            <pc:docMk/>
            <pc:sldMk cId="2442559860" sldId="275"/>
            <ac:spMk id="6" creationId="{774FF767-664A-4A05-851D-3B4221D2AA8A}"/>
          </ac:spMkLst>
        </pc:spChg>
        <pc:picChg chg="mod">
          <ac:chgData name="J. Rooijakkers" userId="f858b8da-9540-4ae0-b452-f6619147965b" providerId="ADAL" clId="{EA59D1B7-BEA9-49FC-920C-6E8B35CC8DA9}" dt="2024-08-29T11:40:59.665" v="193" actId="14100"/>
          <ac:picMkLst>
            <pc:docMk/>
            <pc:sldMk cId="2442559860" sldId="275"/>
            <ac:picMk id="2" creationId="{BA0B7F23-C138-4D0B-F387-748335222EE6}"/>
          </ac:picMkLst>
        </pc:picChg>
      </pc:sldChg>
      <pc:sldChg chg="modSp mod modAnim">
        <pc:chgData name="J. Rooijakkers" userId="f858b8da-9540-4ae0-b452-f6619147965b" providerId="ADAL" clId="{EA59D1B7-BEA9-49FC-920C-6E8B35CC8DA9}" dt="2024-08-29T11:53:09.234" v="920" actId="14100"/>
        <pc:sldMkLst>
          <pc:docMk/>
          <pc:sldMk cId="4127583944" sldId="277"/>
        </pc:sldMkLst>
        <pc:spChg chg="mod">
          <ac:chgData name="J. Rooijakkers" userId="f858b8da-9540-4ae0-b452-f6619147965b" providerId="ADAL" clId="{EA59D1B7-BEA9-49FC-920C-6E8B35CC8DA9}" dt="2024-08-29T11:53:09.234" v="920" actId="14100"/>
          <ac:spMkLst>
            <pc:docMk/>
            <pc:sldMk cId="4127583944" sldId="277"/>
            <ac:spMk id="5" creationId="{DCEF4F10-9E28-4459-A3F0-AAB54254DA0A}"/>
          </ac:spMkLst>
        </pc:spChg>
      </pc:sldChg>
      <pc:sldChg chg="addSp delSp modSp mod delAnim">
        <pc:chgData name="J. Rooijakkers" userId="f858b8da-9540-4ae0-b452-f6619147965b" providerId="ADAL" clId="{EA59D1B7-BEA9-49FC-920C-6E8B35CC8DA9}" dt="2024-09-04T08:53:03.467" v="1841" actId="1076"/>
        <pc:sldMkLst>
          <pc:docMk/>
          <pc:sldMk cId="1514996631" sldId="278"/>
        </pc:sldMkLst>
        <pc:spChg chg="mod">
          <ac:chgData name="J. Rooijakkers" userId="f858b8da-9540-4ae0-b452-f6619147965b" providerId="ADAL" clId="{EA59D1B7-BEA9-49FC-920C-6E8B35CC8DA9}" dt="2024-09-04T08:51:12.635" v="1830" actId="20577"/>
          <ac:spMkLst>
            <pc:docMk/>
            <pc:sldMk cId="1514996631" sldId="278"/>
            <ac:spMk id="5" creationId="{DCEF4F10-9E28-4459-A3F0-AAB54254DA0A}"/>
          </ac:spMkLst>
        </pc:spChg>
        <pc:picChg chg="del">
          <ac:chgData name="J. Rooijakkers" userId="f858b8da-9540-4ae0-b452-f6619147965b" providerId="ADAL" clId="{EA59D1B7-BEA9-49FC-920C-6E8B35CC8DA9}" dt="2024-09-04T08:52:01.149" v="1831" actId="478"/>
          <ac:picMkLst>
            <pc:docMk/>
            <pc:sldMk cId="1514996631" sldId="278"/>
            <ac:picMk id="3" creationId="{BC36D9CC-29BA-27BB-2977-27291ABDCCB8}"/>
          </ac:picMkLst>
        </pc:picChg>
        <pc:picChg chg="add del mod">
          <ac:chgData name="J. Rooijakkers" userId="f858b8da-9540-4ae0-b452-f6619147965b" providerId="ADAL" clId="{EA59D1B7-BEA9-49FC-920C-6E8B35CC8DA9}" dt="2024-09-04T08:52:24.053" v="1835" actId="478"/>
          <ac:picMkLst>
            <pc:docMk/>
            <pc:sldMk cId="1514996631" sldId="278"/>
            <ac:picMk id="4" creationId="{8CF59B33-9F2B-02B7-4054-59AE9C3241BD}"/>
          </ac:picMkLst>
        </pc:picChg>
        <pc:picChg chg="add del mod">
          <ac:chgData name="J. Rooijakkers" userId="f858b8da-9540-4ae0-b452-f6619147965b" providerId="ADAL" clId="{EA59D1B7-BEA9-49FC-920C-6E8B35CC8DA9}" dt="2024-09-04T08:53:00.157" v="1839" actId="478"/>
          <ac:picMkLst>
            <pc:docMk/>
            <pc:sldMk cId="1514996631" sldId="278"/>
            <ac:picMk id="8" creationId="{0DE48F03-7E26-6B6A-90C9-75B80B13A4E1}"/>
          </ac:picMkLst>
        </pc:picChg>
        <pc:picChg chg="add mod">
          <ac:chgData name="J. Rooijakkers" userId="f858b8da-9540-4ae0-b452-f6619147965b" providerId="ADAL" clId="{EA59D1B7-BEA9-49FC-920C-6E8B35CC8DA9}" dt="2024-09-04T08:53:03.467" v="1841" actId="1076"/>
          <ac:picMkLst>
            <pc:docMk/>
            <pc:sldMk cId="1514996631" sldId="278"/>
            <ac:picMk id="10" creationId="{6091FD7C-A296-6120-5147-817473005350}"/>
          </ac:picMkLst>
        </pc:picChg>
      </pc:sldChg>
      <pc:sldChg chg="addSp modSp mod modAnim">
        <pc:chgData name="J. Rooijakkers" userId="f858b8da-9540-4ae0-b452-f6619147965b" providerId="ADAL" clId="{EA59D1B7-BEA9-49FC-920C-6E8B35CC8DA9}" dt="2024-08-29T11:51:20.161" v="735" actId="1076"/>
        <pc:sldMkLst>
          <pc:docMk/>
          <pc:sldMk cId="2155935509" sldId="315"/>
        </pc:sldMkLst>
        <pc:picChg chg="add mod">
          <ac:chgData name="J. Rooijakkers" userId="f858b8da-9540-4ae0-b452-f6619147965b" providerId="ADAL" clId="{EA59D1B7-BEA9-49FC-920C-6E8B35CC8DA9}" dt="2024-08-29T11:47:49.283" v="690" actId="1076"/>
          <ac:picMkLst>
            <pc:docMk/>
            <pc:sldMk cId="2155935509" sldId="315"/>
            <ac:picMk id="3" creationId="{016F8FD7-1034-8C67-AA39-4766FD31E7FA}"/>
          </ac:picMkLst>
        </pc:picChg>
        <pc:picChg chg="mod ord">
          <ac:chgData name="J. Rooijakkers" userId="f858b8da-9540-4ae0-b452-f6619147965b" providerId="ADAL" clId="{EA59D1B7-BEA9-49FC-920C-6E8B35CC8DA9}" dt="2024-08-29T11:51:10.249" v="732" actId="1076"/>
          <ac:picMkLst>
            <pc:docMk/>
            <pc:sldMk cId="2155935509" sldId="315"/>
            <ac:picMk id="7" creationId="{D222CE8C-7A22-4143-0D40-F9F70E8C7DF5}"/>
          </ac:picMkLst>
        </pc:picChg>
        <pc:picChg chg="add mod">
          <ac:chgData name="J. Rooijakkers" userId="f858b8da-9540-4ae0-b452-f6619147965b" providerId="ADAL" clId="{EA59D1B7-BEA9-49FC-920C-6E8B35CC8DA9}" dt="2024-08-29T11:46:39.395" v="679" actId="1076"/>
          <ac:picMkLst>
            <pc:docMk/>
            <pc:sldMk cId="2155935509" sldId="315"/>
            <ac:picMk id="8" creationId="{E741981D-2620-DD3C-590D-8BE400ADEE4D}"/>
          </ac:picMkLst>
        </pc:picChg>
        <pc:picChg chg="mod ord">
          <ac:chgData name="J. Rooijakkers" userId="f858b8da-9540-4ae0-b452-f6619147965b" providerId="ADAL" clId="{EA59D1B7-BEA9-49FC-920C-6E8B35CC8DA9}" dt="2024-08-29T11:51:20.161" v="735" actId="1076"/>
          <ac:picMkLst>
            <pc:docMk/>
            <pc:sldMk cId="2155935509" sldId="315"/>
            <ac:picMk id="9" creationId="{DF18CB9B-AF26-05C5-36A1-53AAF1BA3CF9}"/>
          </ac:picMkLst>
        </pc:picChg>
        <pc:picChg chg="add mod">
          <ac:chgData name="J. Rooijakkers" userId="f858b8da-9540-4ae0-b452-f6619147965b" providerId="ADAL" clId="{EA59D1B7-BEA9-49FC-920C-6E8B35CC8DA9}" dt="2024-08-29T11:46:59.413" v="681" actId="1076"/>
          <ac:picMkLst>
            <pc:docMk/>
            <pc:sldMk cId="2155935509" sldId="315"/>
            <ac:picMk id="11" creationId="{DFC9E0CF-F746-F98C-81CC-5DAF8B10FB6A}"/>
          </ac:picMkLst>
        </pc:picChg>
        <pc:picChg chg="add mod">
          <ac:chgData name="J. Rooijakkers" userId="f858b8da-9540-4ae0-b452-f6619147965b" providerId="ADAL" clId="{EA59D1B7-BEA9-49FC-920C-6E8B35CC8DA9}" dt="2024-08-29T11:49:03.726" v="701" actId="1076"/>
          <ac:picMkLst>
            <pc:docMk/>
            <pc:sldMk cId="2155935509" sldId="315"/>
            <ac:picMk id="13" creationId="{FE7B4143-8EFF-D407-8DF1-5614CBA62C96}"/>
          </ac:picMkLst>
        </pc:picChg>
      </pc:sldChg>
      <pc:sldChg chg="modSp">
        <pc:chgData name="J. Rooijakkers" userId="f858b8da-9540-4ae0-b452-f6619147965b" providerId="ADAL" clId="{EA59D1B7-BEA9-49FC-920C-6E8B35CC8DA9}" dt="2024-08-29T11:52:11.854" v="754" actId="20577"/>
        <pc:sldMkLst>
          <pc:docMk/>
          <pc:sldMk cId="2355873896" sldId="317"/>
        </pc:sldMkLst>
        <pc:spChg chg="mod">
          <ac:chgData name="J. Rooijakkers" userId="f858b8da-9540-4ae0-b452-f6619147965b" providerId="ADAL" clId="{EA59D1B7-BEA9-49FC-920C-6E8B35CC8DA9}" dt="2024-08-29T11:52:11.854" v="754" actId="20577"/>
          <ac:spMkLst>
            <pc:docMk/>
            <pc:sldMk cId="2355873896" sldId="317"/>
            <ac:spMk id="8" creationId="{CB892202-C9AE-7479-AE66-6CB93D1E1D1D}"/>
          </ac:spMkLst>
        </pc:spChg>
      </pc:sldChg>
      <pc:sldChg chg="modSp mod">
        <pc:chgData name="J. Rooijakkers" userId="f858b8da-9540-4ae0-b452-f6619147965b" providerId="ADAL" clId="{EA59D1B7-BEA9-49FC-920C-6E8B35CC8DA9}" dt="2024-08-29T11:54:50.530" v="1021" actId="20577"/>
        <pc:sldMkLst>
          <pc:docMk/>
          <pc:sldMk cId="1095293365" sldId="318"/>
        </pc:sldMkLst>
        <pc:spChg chg="mod">
          <ac:chgData name="J. Rooijakkers" userId="f858b8da-9540-4ae0-b452-f6619147965b" providerId="ADAL" clId="{EA59D1B7-BEA9-49FC-920C-6E8B35CC8DA9}" dt="2024-08-29T11:54:50.530" v="1021" actId="20577"/>
          <ac:spMkLst>
            <pc:docMk/>
            <pc:sldMk cId="1095293365" sldId="318"/>
            <ac:spMk id="3" creationId="{467518FC-8F35-467E-A26A-AF4B9FD0BA8B}"/>
          </ac:spMkLst>
        </pc:spChg>
      </pc:sldChg>
      <pc:sldChg chg="addSp delSp modSp mod">
        <pc:chgData name="J. Rooijakkers" userId="f858b8da-9540-4ae0-b452-f6619147965b" providerId="ADAL" clId="{EA59D1B7-BEA9-49FC-920C-6E8B35CC8DA9}" dt="2024-09-04T10:54:45.700" v="1878" actId="207"/>
        <pc:sldMkLst>
          <pc:docMk/>
          <pc:sldMk cId="2192349558" sldId="319"/>
        </pc:sldMkLst>
        <pc:spChg chg="mod">
          <ac:chgData name="J. Rooijakkers" userId="f858b8da-9540-4ae0-b452-f6619147965b" providerId="ADAL" clId="{EA59D1B7-BEA9-49FC-920C-6E8B35CC8DA9}" dt="2024-09-04T10:54:45.700" v="1878" actId="207"/>
          <ac:spMkLst>
            <pc:docMk/>
            <pc:sldMk cId="2192349558" sldId="319"/>
            <ac:spMk id="2" creationId="{DEEDD68D-7392-40B7-BBAC-CFDF7D8E29A8}"/>
          </ac:spMkLst>
        </pc:spChg>
        <pc:spChg chg="del">
          <ac:chgData name="J. Rooijakkers" userId="f858b8da-9540-4ae0-b452-f6619147965b" providerId="ADAL" clId="{EA59D1B7-BEA9-49FC-920C-6E8B35CC8DA9}" dt="2024-09-04T07:54:05.389" v="1097" actId="478"/>
          <ac:spMkLst>
            <pc:docMk/>
            <pc:sldMk cId="2192349558" sldId="319"/>
            <ac:spMk id="3" creationId="{B6613012-A767-4B35-9FF7-F9506D5474A4}"/>
          </ac:spMkLst>
        </pc:spChg>
        <pc:spChg chg="add del mod">
          <ac:chgData name="J. Rooijakkers" userId="f858b8da-9540-4ae0-b452-f6619147965b" providerId="ADAL" clId="{EA59D1B7-BEA9-49FC-920C-6E8B35CC8DA9}" dt="2024-09-04T07:54:49.733" v="1125" actId="1076"/>
          <ac:spMkLst>
            <pc:docMk/>
            <pc:sldMk cId="2192349558" sldId="319"/>
            <ac:spMk id="6" creationId="{335D0608-9246-E910-2315-D04E08684B04}"/>
          </ac:spMkLst>
        </pc:spChg>
      </pc:sldChg>
      <pc:sldChg chg="modSp mod modAnim">
        <pc:chgData name="J. Rooijakkers" userId="f858b8da-9540-4ae0-b452-f6619147965b" providerId="ADAL" clId="{EA59D1B7-BEA9-49FC-920C-6E8B35CC8DA9}" dt="2024-09-04T09:42:01.068" v="1843"/>
        <pc:sldMkLst>
          <pc:docMk/>
          <pc:sldMk cId="4173801948" sldId="320"/>
        </pc:sldMkLst>
        <pc:spChg chg="mod">
          <ac:chgData name="J. Rooijakkers" userId="f858b8da-9540-4ae0-b452-f6619147965b" providerId="ADAL" clId="{EA59D1B7-BEA9-49FC-920C-6E8B35CC8DA9}" dt="2024-09-04T07:55:01.503" v="1136" actId="20577"/>
          <ac:spMkLst>
            <pc:docMk/>
            <pc:sldMk cId="4173801948" sldId="320"/>
            <ac:spMk id="2" creationId="{A2C029B9-48F9-4EEB-91DD-4DDEF87161CD}"/>
          </ac:spMkLst>
        </pc:spChg>
        <pc:spChg chg="mod">
          <ac:chgData name="J. Rooijakkers" userId="f858b8da-9540-4ae0-b452-f6619147965b" providerId="ADAL" clId="{EA59D1B7-BEA9-49FC-920C-6E8B35CC8DA9}" dt="2024-09-04T07:56:00.525" v="1383" actId="20577"/>
          <ac:spMkLst>
            <pc:docMk/>
            <pc:sldMk cId="4173801948" sldId="320"/>
            <ac:spMk id="3" creationId="{CD22C595-5A9B-4D0A-8520-EFCCE1E1F023}"/>
          </ac:spMkLst>
        </pc:spChg>
      </pc:sldChg>
      <pc:sldChg chg="modSp mod">
        <pc:chgData name="J. Rooijakkers" userId="f858b8da-9540-4ae0-b452-f6619147965b" providerId="ADAL" clId="{EA59D1B7-BEA9-49FC-920C-6E8B35CC8DA9}" dt="2024-09-04T08:05:04.597" v="1582" actId="1076"/>
        <pc:sldMkLst>
          <pc:docMk/>
          <pc:sldMk cId="1354982317" sldId="321"/>
        </pc:sldMkLst>
        <pc:spChg chg="mod">
          <ac:chgData name="J. Rooijakkers" userId="f858b8da-9540-4ae0-b452-f6619147965b" providerId="ADAL" clId="{EA59D1B7-BEA9-49FC-920C-6E8B35CC8DA9}" dt="2024-09-04T08:05:04.597" v="1582" actId="1076"/>
          <ac:spMkLst>
            <pc:docMk/>
            <pc:sldMk cId="1354982317" sldId="321"/>
            <ac:spMk id="3" creationId="{467518FC-8F35-467E-A26A-AF4B9FD0BA8B}"/>
          </ac:spMkLst>
        </pc:spChg>
      </pc:sldChg>
      <pc:sldChg chg="modSp mod">
        <pc:chgData name="J. Rooijakkers" userId="f858b8da-9540-4ae0-b452-f6619147965b" providerId="ADAL" clId="{EA59D1B7-BEA9-49FC-920C-6E8B35CC8DA9}" dt="2024-09-04T08:07:54.237" v="1587" actId="1076"/>
        <pc:sldMkLst>
          <pc:docMk/>
          <pc:sldMk cId="216694658" sldId="322"/>
        </pc:sldMkLst>
        <pc:spChg chg="mod">
          <ac:chgData name="J. Rooijakkers" userId="f858b8da-9540-4ae0-b452-f6619147965b" providerId="ADAL" clId="{EA59D1B7-BEA9-49FC-920C-6E8B35CC8DA9}" dt="2024-09-04T08:07:54.237" v="1587" actId="1076"/>
          <ac:spMkLst>
            <pc:docMk/>
            <pc:sldMk cId="216694658" sldId="322"/>
            <ac:spMk id="3" creationId="{467518FC-8F35-467E-A26A-AF4B9FD0BA8B}"/>
          </ac:spMkLst>
        </pc:spChg>
      </pc:sldChg>
      <pc:sldChg chg="addSp delSp modSp add del mod delAnim">
        <pc:chgData name="J. Rooijakkers" userId="f858b8da-9540-4ae0-b452-f6619147965b" providerId="ADAL" clId="{EA59D1B7-BEA9-49FC-920C-6E8B35CC8DA9}" dt="2024-09-04T08:08:32.512" v="1636" actId="47"/>
        <pc:sldMkLst>
          <pc:docMk/>
          <pc:sldMk cId="2231373304" sldId="323"/>
        </pc:sldMkLst>
        <pc:spChg chg="add mod">
          <ac:chgData name="J. Rooijakkers" userId="f858b8da-9540-4ae0-b452-f6619147965b" providerId="ADAL" clId="{EA59D1B7-BEA9-49FC-920C-6E8B35CC8DA9}" dt="2024-09-04T08:08:19.375" v="1633" actId="478"/>
          <ac:spMkLst>
            <pc:docMk/>
            <pc:sldMk cId="2231373304" sldId="323"/>
            <ac:spMk id="3" creationId="{DEBA2A8C-3D11-2D21-D5EC-9159F6A0519E}"/>
          </ac:spMkLst>
        </pc:spChg>
        <pc:spChg chg="del">
          <ac:chgData name="J. Rooijakkers" userId="f858b8da-9540-4ae0-b452-f6619147965b" providerId="ADAL" clId="{EA59D1B7-BEA9-49FC-920C-6E8B35CC8DA9}" dt="2024-09-04T08:08:19.375" v="1633" actId="478"/>
          <ac:spMkLst>
            <pc:docMk/>
            <pc:sldMk cId="2231373304" sldId="323"/>
            <ac:spMk id="5" creationId="{DCEF4F10-9E28-4459-A3F0-AAB54254DA0A}"/>
          </ac:spMkLst>
        </pc:spChg>
        <pc:spChg chg="mod">
          <ac:chgData name="J. Rooijakkers" userId="f858b8da-9540-4ae0-b452-f6619147965b" providerId="ADAL" clId="{EA59D1B7-BEA9-49FC-920C-6E8B35CC8DA9}" dt="2024-09-04T08:08:16.166" v="1632" actId="20577"/>
          <ac:spMkLst>
            <pc:docMk/>
            <pc:sldMk cId="2231373304" sldId="323"/>
            <ac:spMk id="6" creationId="{774FF767-664A-4A05-851D-3B4221D2AA8A}"/>
          </ac:spMkLst>
        </pc:spChg>
        <pc:picChg chg="add del">
          <ac:chgData name="J. Rooijakkers" userId="f858b8da-9540-4ae0-b452-f6619147965b" providerId="ADAL" clId="{EA59D1B7-BEA9-49FC-920C-6E8B35CC8DA9}" dt="2024-09-04T08:08:25.230" v="1635" actId="478"/>
          <ac:picMkLst>
            <pc:docMk/>
            <pc:sldMk cId="2231373304" sldId="323"/>
            <ac:picMk id="1026" creationId="{767455EF-D6C4-3997-D122-F9CBB630A2B1}"/>
          </ac:picMkLst>
        </pc:picChg>
      </pc:sldChg>
      <pc:sldChg chg="addSp delSp modSp mod delAnim">
        <pc:chgData name="J. Rooijakkers" userId="f858b8da-9540-4ae0-b452-f6619147965b" providerId="ADAL" clId="{EA59D1B7-BEA9-49FC-920C-6E8B35CC8DA9}" dt="2024-09-04T08:53:19.125" v="1842" actId="14100"/>
        <pc:sldMkLst>
          <pc:docMk/>
          <pc:sldMk cId="3945513974" sldId="323"/>
        </pc:sldMkLst>
        <pc:spChg chg="add del mod">
          <ac:chgData name="J. Rooijakkers" userId="f858b8da-9540-4ae0-b452-f6619147965b" providerId="ADAL" clId="{EA59D1B7-BEA9-49FC-920C-6E8B35CC8DA9}" dt="2024-09-04T08:08:49.181" v="1661" actId="478"/>
          <ac:spMkLst>
            <pc:docMk/>
            <pc:sldMk cId="3945513974" sldId="323"/>
            <ac:spMk id="3" creationId="{5A221AF9-8FBF-4999-49A5-4D97F9294D51}"/>
          </ac:spMkLst>
        </pc:spChg>
        <pc:spChg chg="del">
          <ac:chgData name="J. Rooijakkers" userId="f858b8da-9540-4ae0-b452-f6619147965b" providerId="ADAL" clId="{EA59D1B7-BEA9-49FC-920C-6E8B35CC8DA9}" dt="2024-09-04T08:08:46.850" v="1660" actId="478"/>
          <ac:spMkLst>
            <pc:docMk/>
            <pc:sldMk cId="3945513974" sldId="323"/>
            <ac:spMk id="5" creationId="{DCEF4F10-9E28-4459-A3F0-AAB54254DA0A}"/>
          </ac:spMkLst>
        </pc:spChg>
        <pc:spChg chg="mod">
          <ac:chgData name="J. Rooijakkers" userId="f858b8da-9540-4ae0-b452-f6619147965b" providerId="ADAL" clId="{EA59D1B7-BEA9-49FC-920C-6E8B35CC8DA9}" dt="2024-09-04T08:08:44.774" v="1659" actId="1076"/>
          <ac:spMkLst>
            <pc:docMk/>
            <pc:sldMk cId="3945513974" sldId="323"/>
            <ac:spMk id="6" creationId="{774FF767-664A-4A05-851D-3B4221D2AA8A}"/>
          </ac:spMkLst>
        </pc:spChg>
        <pc:spChg chg="add del mod">
          <ac:chgData name="J. Rooijakkers" userId="f858b8da-9540-4ae0-b452-f6619147965b" providerId="ADAL" clId="{EA59D1B7-BEA9-49FC-920C-6E8B35CC8DA9}" dt="2024-09-04T08:11:00.578" v="1700" actId="478"/>
          <ac:spMkLst>
            <pc:docMk/>
            <pc:sldMk cId="3945513974" sldId="323"/>
            <ac:spMk id="7" creationId="{9D83A771-4F93-4235-4A2A-74EA942F2035}"/>
          </ac:spMkLst>
        </pc:spChg>
        <pc:spChg chg="add del mod">
          <ac:chgData name="J. Rooijakkers" userId="f858b8da-9540-4ae0-b452-f6619147965b" providerId="ADAL" clId="{EA59D1B7-BEA9-49FC-920C-6E8B35CC8DA9}" dt="2024-09-04T08:11:44.579" v="1706" actId="478"/>
          <ac:spMkLst>
            <pc:docMk/>
            <pc:sldMk cId="3945513974" sldId="323"/>
            <ac:spMk id="8" creationId="{ABC9450D-9325-B6DB-172A-D68D7DAF0149}"/>
          </ac:spMkLst>
        </pc:spChg>
        <pc:spChg chg="add mod">
          <ac:chgData name="J. Rooijakkers" userId="f858b8da-9540-4ae0-b452-f6619147965b" providerId="ADAL" clId="{EA59D1B7-BEA9-49FC-920C-6E8B35CC8DA9}" dt="2024-09-04T08:49:37.785" v="1807" actId="1076"/>
          <ac:spMkLst>
            <pc:docMk/>
            <pc:sldMk cId="3945513974" sldId="323"/>
            <ac:spMk id="12" creationId="{9054F815-2151-7B1B-E177-816F3383C064}"/>
          </ac:spMkLst>
        </pc:spChg>
        <pc:graphicFrameChg chg="add mod modGraphic">
          <ac:chgData name="J. Rooijakkers" userId="f858b8da-9540-4ae0-b452-f6619147965b" providerId="ADAL" clId="{EA59D1B7-BEA9-49FC-920C-6E8B35CC8DA9}" dt="2024-09-04T08:49:31.998" v="1805" actId="1076"/>
          <ac:graphicFrameMkLst>
            <pc:docMk/>
            <pc:sldMk cId="3945513974" sldId="323"/>
            <ac:graphicFrameMk id="4" creationId="{B6D7BA48-AE19-77FC-D7CC-73B6D17DE8DE}"/>
          </ac:graphicFrameMkLst>
        </pc:graphicFrameChg>
        <pc:graphicFrameChg chg="add del modGraphic">
          <ac:chgData name="J. Rooijakkers" userId="f858b8da-9540-4ae0-b452-f6619147965b" providerId="ADAL" clId="{EA59D1B7-BEA9-49FC-920C-6E8B35CC8DA9}" dt="2024-09-04T08:42:36.534" v="1708" actId="478"/>
          <ac:graphicFrameMkLst>
            <pc:docMk/>
            <pc:sldMk cId="3945513974" sldId="323"/>
            <ac:graphicFrameMk id="9" creationId="{FEE63F30-5CBB-6871-AC1D-953C02968364}"/>
          </ac:graphicFrameMkLst>
        </pc:graphicFrameChg>
        <pc:picChg chg="add del mod">
          <ac:chgData name="J. Rooijakkers" userId="f858b8da-9540-4ae0-b452-f6619147965b" providerId="ADAL" clId="{EA59D1B7-BEA9-49FC-920C-6E8B35CC8DA9}" dt="2024-09-04T08:44:54.967" v="1744" actId="478"/>
          <ac:picMkLst>
            <pc:docMk/>
            <pc:sldMk cId="3945513974" sldId="323"/>
            <ac:picMk id="11" creationId="{BB80CC6F-1173-3146-058C-B62E8CB046AC}"/>
          </ac:picMkLst>
        </pc:picChg>
        <pc:cxnChg chg="add mod">
          <ac:chgData name="J. Rooijakkers" userId="f858b8da-9540-4ae0-b452-f6619147965b" providerId="ADAL" clId="{EA59D1B7-BEA9-49FC-920C-6E8B35CC8DA9}" dt="2024-09-04T08:49:37.785" v="1807" actId="1076"/>
          <ac:cxnSpMkLst>
            <pc:docMk/>
            <pc:sldMk cId="3945513974" sldId="323"/>
            <ac:cxnSpMk id="14" creationId="{8761E322-1AA9-8512-5F52-0194F35546E9}"/>
          </ac:cxnSpMkLst>
        </pc:cxnChg>
        <pc:cxnChg chg="add mod">
          <ac:chgData name="J. Rooijakkers" userId="f858b8da-9540-4ae0-b452-f6619147965b" providerId="ADAL" clId="{EA59D1B7-BEA9-49FC-920C-6E8B35CC8DA9}" dt="2024-09-04T08:49:37.785" v="1807" actId="1076"/>
          <ac:cxnSpMkLst>
            <pc:docMk/>
            <pc:sldMk cId="3945513974" sldId="323"/>
            <ac:cxnSpMk id="15" creationId="{3C1DBA3D-44DC-CE26-092D-21C1B442316D}"/>
          </ac:cxnSpMkLst>
        </pc:cxnChg>
        <pc:cxnChg chg="add mod">
          <ac:chgData name="J. Rooijakkers" userId="f858b8da-9540-4ae0-b452-f6619147965b" providerId="ADAL" clId="{EA59D1B7-BEA9-49FC-920C-6E8B35CC8DA9}" dt="2024-09-04T08:49:37.785" v="1807" actId="1076"/>
          <ac:cxnSpMkLst>
            <pc:docMk/>
            <pc:sldMk cId="3945513974" sldId="323"/>
            <ac:cxnSpMk id="19" creationId="{64B91015-70D7-64A1-F2FA-3FAA293C7A74}"/>
          </ac:cxnSpMkLst>
        </pc:cxnChg>
        <pc:cxnChg chg="add mod">
          <ac:chgData name="J. Rooijakkers" userId="f858b8da-9540-4ae0-b452-f6619147965b" providerId="ADAL" clId="{EA59D1B7-BEA9-49FC-920C-6E8B35CC8DA9}" dt="2024-09-04T08:49:37.785" v="1807" actId="1076"/>
          <ac:cxnSpMkLst>
            <pc:docMk/>
            <pc:sldMk cId="3945513974" sldId="323"/>
            <ac:cxnSpMk id="22" creationId="{C6DE730C-8849-310E-E69C-ACE960EBD10E}"/>
          </ac:cxnSpMkLst>
        </pc:cxnChg>
        <pc:cxnChg chg="add mod">
          <ac:chgData name="J. Rooijakkers" userId="f858b8da-9540-4ae0-b452-f6619147965b" providerId="ADAL" clId="{EA59D1B7-BEA9-49FC-920C-6E8B35CC8DA9}" dt="2024-09-04T08:49:37.785" v="1807" actId="1076"/>
          <ac:cxnSpMkLst>
            <pc:docMk/>
            <pc:sldMk cId="3945513974" sldId="323"/>
            <ac:cxnSpMk id="26" creationId="{C868CA8D-BE17-8616-B30E-C7D21FD4E601}"/>
          </ac:cxnSpMkLst>
        </pc:cxnChg>
        <pc:cxnChg chg="add mod">
          <ac:chgData name="J. Rooijakkers" userId="f858b8da-9540-4ae0-b452-f6619147965b" providerId="ADAL" clId="{EA59D1B7-BEA9-49FC-920C-6E8B35CC8DA9}" dt="2024-09-04T08:53:19.125" v="1842" actId="14100"/>
          <ac:cxnSpMkLst>
            <pc:docMk/>
            <pc:sldMk cId="3945513974" sldId="323"/>
            <ac:cxnSpMk id="36" creationId="{F6E512B6-9AE2-0E3C-5652-A63BBF8EC738}"/>
          </ac:cxnSpMkLst>
        </pc:cxnChg>
      </pc:sldChg>
      <pc:sldChg chg="modSp mod">
        <pc:chgData name="J. Rooijakkers" userId="f858b8da-9540-4ae0-b452-f6619147965b" providerId="ADAL" clId="{EA59D1B7-BEA9-49FC-920C-6E8B35CC8DA9}" dt="2024-09-04T08:50:16.023" v="1816" actId="20577"/>
        <pc:sldMkLst>
          <pc:docMk/>
          <pc:sldMk cId="3520917025" sldId="324"/>
        </pc:sldMkLst>
        <pc:spChg chg="mod">
          <ac:chgData name="J. Rooijakkers" userId="f858b8da-9540-4ae0-b452-f6619147965b" providerId="ADAL" clId="{EA59D1B7-BEA9-49FC-920C-6E8B35CC8DA9}" dt="2024-09-04T08:50:16.023" v="1816" actId="20577"/>
          <ac:spMkLst>
            <pc:docMk/>
            <pc:sldMk cId="3520917025" sldId="324"/>
            <ac:spMk id="3" creationId="{467518FC-8F35-467E-A26A-AF4B9FD0BA8B}"/>
          </ac:spMkLst>
        </pc:spChg>
      </pc:sldChg>
      <pc:sldChg chg="add del">
        <pc:chgData name="J. Rooijakkers" userId="f858b8da-9540-4ae0-b452-f6619147965b" providerId="ADAL" clId="{EA59D1B7-BEA9-49FC-920C-6E8B35CC8DA9}" dt="2024-09-04T08:49:54.128" v="1809" actId="47"/>
        <pc:sldMkLst>
          <pc:docMk/>
          <pc:sldMk cId="3596838818" sldId="324"/>
        </pc:sldMkLst>
      </pc:sldChg>
      <pc:sldMasterChg chg="delSldLayout">
        <pc:chgData name="J. Rooijakkers" userId="f858b8da-9540-4ae0-b452-f6619147965b" providerId="ADAL" clId="{EA59D1B7-BEA9-49FC-920C-6E8B35CC8DA9}" dt="2024-09-04T08:08:32.512" v="1636" actId="47"/>
        <pc:sldMasterMkLst>
          <pc:docMk/>
          <pc:sldMasterMk cId="374595771" sldId="2147483664"/>
        </pc:sldMasterMkLst>
        <pc:sldLayoutChg chg="del">
          <pc:chgData name="J. Rooijakkers" userId="f858b8da-9540-4ae0-b452-f6619147965b" providerId="ADAL" clId="{EA59D1B7-BEA9-49FC-920C-6E8B35CC8DA9}" dt="2024-09-04T08:08:32.512" v="1636" actId="47"/>
          <pc:sldLayoutMkLst>
            <pc:docMk/>
            <pc:sldMasterMk cId="374595771" sldId="2147483664"/>
            <pc:sldLayoutMk cId="12853276" sldId="2147483688"/>
          </pc:sldLayoutMkLst>
        </pc:sldLayoutChg>
      </pc:sldMasterChg>
      <pc:sldMasterChg chg="delSldLayout">
        <pc:chgData name="J. Rooijakkers" userId="f858b8da-9540-4ae0-b452-f6619147965b" providerId="ADAL" clId="{EA59D1B7-BEA9-49FC-920C-6E8B35CC8DA9}" dt="2024-09-04T08:49:54.128" v="1809" actId="47"/>
        <pc:sldMasterMkLst>
          <pc:docMk/>
          <pc:sldMasterMk cId="2661514841" sldId="2147483666"/>
        </pc:sldMasterMkLst>
        <pc:sldLayoutChg chg="del">
          <pc:chgData name="J. Rooijakkers" userId="f858b8da-9540-4ae0-b452-f6619147965b" providerId="ADAL" clId="{EA59D1B7-BEA9-49FC-920C-6E8B35CC8DA9}" dt="2024-09-04T08:49:54.128" v="1809" actId="47"/>
          <pc:sldLayoutMkLst>
            <pc:docMk/>
            <pc:sldMasterMk cId="2661514841" sldId="2147483666"/>
            <pc:sldLayoutMk cId="3101246813" sldId="214748368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DC430-776E-4AB6-B6C2-63020A96E76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0CD4DFD-D430-4D15-BEB1-52ACC59D4BF7}">
      <dgm:prSet phldrT="[Tekst]"/>
      <dgm:spPr>
        <a:solidFill>
          <a:srgbClr val="EC702B"/>
        </a:solidFill>
        <a:ln w="28575">
          <a:solidFill>
            <a:srgbClr val="2B3451"/>
          </a:solidFill>
        </a:ln>
      </dgm:spPr>
      <dgm:t>
        <a:bodyPr/>
        <a:lstStyle/>
        <a:p>
          <a:r>
            <a:rPr lang="nl-NL" dirty="0">
              <a:solidFill>
                <a:srgbClr val="2B3451"/>
              </a:solidFill>
            </a:rPr>
            <a:t>Leerling </a:t>
          </a:r>
        </a:p>
      </dgm:t>
    </dgm:pt>
    <dgm:pt modelId="{64BD2191-EC3B-4573-857E-EA870F4B2E40}" type="parTrans" cxnId="{B78F8F7C-9C08-4930-BBD8-2CDA8327470B}">
      <dgm:prSet/>
      <dgm:spPr/>
      <dgm:t>
        <a:bodyPr/>
        <a:lstStyle/>
        <a:p>
          <a:endParaRPr lang="nl-NL">
            <a:solidFill>
              <a:srgbClr val="EC702B"/>
            </a:solidFill>
          </a:endParaRPr>
        </a:p>
      </dgm:t>
    </dgm:pt>
    <dgm:pt modelId="{86581A92-A2D2-449E-826E-37331FA24694}" type="sibTrans" cxnId="{B78F8F7C-9C08-4930-BBD8-2CDA8327470B}">
      <dgm:prSet/>
      <dgm:spPr>
        <a:solidFill>
          <a:srgbClr val="002060"/>
        </a:solidFill>
        <a:ln>
          <a:solidFill>
            <a:srgbClr val="2B3451"/>
          </a:solidFill>
        </a:ln>
      </dgm:spPr>
      <dgm:t>
        <a:bodyPr/>
        <a:lstStyle/>
        <a:p>
          <a:endParaRPr lang="nl-NL">
            <a:solidFill>
              <a:srgbClr val="2B3451"/>
            </a:solidFill>
          </a:endParaRPr>
        </a:p>
      </dgm:t>
    </dgm:pt>
    <dgm:pt modelId="{6BC5B031-08C5-4498-96B1-ED09CCE76A06}">
      <dgm:prSet phldrT="[Tekst]"/>
      <dgm:spPr>
        <a:solidFill>
          <a:srgbClr val="EC702B"/>
        </a:solidFill>
        <a:ln w="28575">
          <a:solidFill>
            <a:srgbClr val="2B3451"/>
          </a:solidFill>
        </a:ln>
      </dgm:spPr>
      <dgm:t>
        <a:bodyPr/>
        <a:lstStyle/>
        <a:p>
          <a:r>
            <a:rPr lang="nl-NL" dirty="0">
              <a:solidFill>
                <a:srgbClr val="2B3451"/>
              </a:solidFill>
            </a:rPr>
            <a:t>Ouders</a:t>
          </a:r>
        </a:p>
      </dgm:t>
    </dgm:pt>
    <dgm:pt modelId="{0CC7A1B2-E67A-438E-A086-E7A96A1AC096}" type="parTrans" cxnId="{0B9257C5-8EBA-4B00-973C-C5FCF789D8B8}">
      <dgm:prSet/>
      <dgm:spPr/>
      <dgm:t>
        <a:bodyPr/>
        <a:lstStyle/>
        <a:p>
          <a:endParaRPr lang="nl-NL">
            <a:solidFill>
              <a:srgbClr val="EC702B"/>
            </a:solidFill>
          </a:endParaRPr>
        </a:p>
      </dgm:t>
    </dgm:pt>
    <dgm:pt modelId="{5EAEE8AC-3C8A-43B6-BA56-E37937B41F53}" type="sibTrans" cxnId="{0B9257C5-8EBA-4B00-973C-C5FCF789D8B8}">
      <dgm:prSet/>
      <dgm:spPr>
        <a:solidFill>
          <a:srgbClr val="002060"/>
        </a:solidFill>
        <a:ln>
          <a:solidFill>
            <a:srgbClr val="2B3451"/>
          </a:solidFill>
        </a:ln>
      </dgm:spPr>
      <dgm:t>
        <a:bodyPr/>
        <a:lstStyle/>
        <a:p>
          <a:endParaRPr lang="nl-NL">
            <a:solidFill>
              <a:srgbClr val="2B3451"/>
            </a:solidFill>
          </a:endParaRPr>
        </a:p>
      </dgm:t>
    </dgm:pt>
    <dgm:pt modelId="{8DAD9EBD-AEF3-4038-A8C7-5D82F7A84356}">
      <dgm:prSet phldrT="[Tekst]"/>
      <dgm:spPr>
        <a:solidFill>
          <a:srgbClr val="EC702B"/>
        </a:solidFill>
        <a:ln w="28575">
          <a:solidFill>
            <a:srgbClr val="2B3451"/>
          </a:solidFill>
        </a:ln>
      </dgm:spPr>
      <dgm:t>
        <a:bodyPr/>
        <a:lstStyle/>
        <a:p>
          <a:r>
            <a:rPr lang="nl-NL" dirty="0">
              <a:solidFill>
                <a:srgbClr val="2B3451"/>
              </a:solidFill>
            </a:rPr>
            <a:t>School </a:t>
          </a:r>
        </a:p>
      </dgm:t>
    </dgm:pt>
    <dgm:pt modelId="{5DD39813-7A43-4438-831E-34129716811E}" type="parTrans" cxnId="{67155F10-C736-45EF-B3C1-F5EBDABF8B9B}">
      <dgm:prSet/>
      <dgm:spPr/>
      <dgm:t>
        <a:bodyPr/>
        <a:lstStyle/>
        <a:p>
          <a:endParaRPr lang="nl-NL">
            <a:solidFill>
              <a:srgbClr val="EC702B"/>
            </a:solidFill>
          </a:endParaRPr>
        </a:p>
      </dgm:t>
    </dgm:pt>
    <dgm:pt modelId="{00CBF7AB-8BB5-418C-B20D-5F90BC9C52ED}" type="sibTrans" cxnId="{67155F10-C736-45EF-B3C1-F5EBDABF8B9B}">
      <dgm:prSet/>
      <dgm:spPr>
        <a:solidFill>
          <a:srgbClr val="002060"/>
        </a:solidFill>
        <a:ln>
          <a:solidFill>
            <a:srgbClr val="2B3451"/>
          </a:solidFill>
        </a:ln>
      </dgm:spPr>
      <dgm:t>
        <a:bodyPr/>
        <a:lstStyle/>
        <a:p>
          <a:endParaRPr lang="nl-NL">
            <a:solidFill>
              <a:srgbClr val="2B3451"/>
            </a:solidFill>
          </a:endParaRPr>
        </a:p>
      </dgm:t>
    </dgm:pt>
    <dgm:pt modelId="{73A89B10-AA27-4465-981C-39468D1BA2AA}" type="pres">
      <dgm:prSet presAssocID="{01FDC430-776E-4AB6-B6C2-63020A96E769}" presName="Name0" presStyleCnt="0">
        <dgm:presLayoutVars>
          <dgm:dir/>
          <dgm:resizeHandles val="exact"/>
        </dgm:presLayoutVars>
      </dgm:prSet>
      <dgm:spPr/>
    </dgm:pt>
    <dgm:pt modelId="{F8570C38-3FF9-4EFC-9D59-B1FC93FB500F}" type="pres">
      <dgm:prSet presAssocID="{70CD4DFD-D430-4D15-BEB1-52ACC59D4BF7}" presName="node" presStyleLbl="node1" presStyleIdx="0" presStyleCnt="3">
        <dgm:presLayoutVars>
          <dgm:bulletEnabled val="1"/>
        </dgm:presLayoutVars>
      </dgm:prSet>
      <dgm:spPr/>
    </dgm:pt>
    <dgm:pt modelId="{8CCB67DA-2F88-4170-87FD-EB206912886C}" type="pres">
      <dgm:prSet presAssocID="{86581A92-A2D2-449E-826E-37331FA24694}" presName="sibTrans" presStyleLbl="sibTrans2D1" presStyleIdx="0" presStyleCnt="3" custLinFactNeighborX="22166" custLinFactNeighborY="15974"/>
      <dgm:spPr/>
    </dgm:pt>
    <dgm:pt modelId="{54204534-E795-4ADA-89BA-05E21D25EE3C}" type="pres">
      <dgm:prSet presAssocID="{86581A92-A2D2-449E-826E-37331FA24694}" presName="connectorText" presStyleLbl="sibTrans2D1" presStyleIdx="0" presStyleCnt="3"/>
      <dgm:spPr/>
    </dgm:pt>
    <dgm:pt modelId="{23D12FB0-2763-435E-B4B5-5510BC41D73C}" type="pres">
      <dgm:prSet presAssocID="{6BC5B031-08C5-4498-96B1-ED09CCE76A06}" presName="node" presStyleLbl="node1" presStyleIdx="1" presStyleCnt="3">
        <dgm:presLayoutVars>
          <dgm:bulletEnabled val="1"/>
        </dgm:presLayoutVars>
      </dgm:prSet>
      <dgm:spPr/>
    </dgm:pt>
    <dgm:pt modelId="{52C88419-FDF3-442B-A42C-3732ECCA175D}" type="pres">
      <dgm:prSet presAssocID="{5EAEE8AC-3C8A-43B6-BA56-E37937B41F53}" presName="sibTrans" presStyleLbl="sibTrans2D1" presStyleIdx="1" presStyleCnt="3"/>
      <dgm:spPr/>
    </dgm:pt>
    <dgm:pt modelId="{017ABF00-6CE0-4158-A0F9-70041848EF2B}" type="pres">
      <dgm:prSet presAssocID="{5EAEE8AC-3C8A-43B6-BA56-E37937B41F53}" presName="connectorText" presStyleLbl="sibTrans2D1" presStyleIdx="1" presStyleCnt="3"/>
      <dgm:spPr/>
    </dgm:pt>
    <dgm:pt modelId="{91AF5469-037F-4AF0-B8E8-56EFA0CD21F2}" type="pres">
      <dgm:prSet presAssocID="{8DAD9EBD-AEF3-4038-A8C7-5D82F7A84356}" presName="node" presStyleLbl="node1" presStyleIdx="2" presStyleCnt="3">
        <dgm:presLayoutVars>
          <dgm:bulletEnabled val="1"/>
        </dgm:presLayoutVars>
      </dgm:prSet>
      <dgm:spPr/>
    </dgm:pt>
    <dgm:pt modelId="{ED65E2CA-8EBE-4525-A8BE-C89402768955}" type="pres">
      <dgm:prSet presAssocID="{00CBF7AB-8BB5-418C-B20D-5F90BC9C52ED}" presName="sibTrans" presStyleLbl="sibTrans2D1" presStyleIdx="2" presStyleCnt="3" custLinFactNeighborX="-28270" custLinFactNeighborY="15974"/>
      <dgm:spPr/>
    </dgm:pt>
    <dgm:pt modelId="{AD2FA84B-CB29-4D21-8CE1-CA9E182CFB1F}" type="pres">
      <dgm:prSet presAssocID="{00CBF7AB-8BB5-418C-B20D-5F90BC9C52ED}" presName="connectorText" presStyleLbl="sibTrans2D1" presStyleIdx="2" presStyleCnt="3"/>
      <dgm:spPr/>
    </dgm:pt>
  </dgm:ptLst>
  <dgm:cxnLst>
    <dgm:cxn modelId="{30A6DF0F-BFD7-4BC8-83AC-9B20EFC003BB}" type="presOf" srcId="{00CBF7AB-8BB5-418C-B20D-5F90BC9C52ED}" destId="{ED65E2CA-8EBE-4525-A8BE-C89402768955}" srcOrd="0" destOrd="0" presId="urn:microsoft.com/office/officeart/2005/8/layout/cycle7"/>
    <dgm:cxn modelId="{67155F10-C736-45EF-B3C1-F5EBDABF8B9B}" srcId="{01FDC430-776E-4AB6-B6C2-63020A96E769}" destId="{8DAD9EBD-AEF3-4038-A8C7-5D82F7A84356}" srcOrd="2" destOrd="0" parTransId="{5DD39813-7A43-4438-831E-34129716811E}" sibTransId="{00CBF7AB-8BB5-418C-B20D-5F90BC9C52ED}"/>
    <dgm:cxn modelId="{B983942A-D107-47FC-92B8-169A60B2D568}" type="presOf" srcId="{5EAEE8AC-3C8A-43B6-BA56-E37937B41F53}" destId="{017ABF00-6CE0-4158-A0F9-70041848EF2B}" srcOrd="1" destOrd="0" presId="urn:microsoft.com/office/officeart/2005/8/layout/cycle7"/>
    <dgm:cxn modelId="{53151F32-72C0-4FB6-9774-9AB457D13CA3}" type="presOf" srcId="{01FDC430-776E-4AB6-B6C2-63020A96E769}" destId="{73A89B10-AA27-4465-981C-39468D1BA2AA}" srcOrd="0" destOrd="0" presId="urn:microsoft.com/office/officeart/2005/8/layout/cycle7"/>
    <dgm:cxn modelId="{A594B96D-ACD2-47F5-B7FC-F9FCF0EAF765}" type="presOf" srcId="{00CBF7AB-8BB5-418C-B20D-5F90BC9C52ED}" destId="{AD2FA84B-CB29-4D21-8CE1-CA9E182CFB1F}" srcOrd="1" destOrd="0" presId="urn:microsoft.com/office/officeart/2005/8/layout/cycle7"/>
    <dgm:cxn modelId="{AAFB7D73-6DE5-4A88-8E7C-083621E26993}" type="presOf" srcId="{5EAEE8AC-3C8A-43B6-BA56-E37937B41F53}" destId="{52C88419-FDF3-442B-A42C-3732ECCA175D}" srcOrd="0" destOrd="0" presId="urn:microsoft.com/office/officeart/2005/8/layout/cycle7"/>
    <dgm:cxn modelId="{B78F8F7C-9C08-4930-BBD8-2CDA8327470B}" srcId="{01FDC430-776E-4AB6-B6C2-63020A96E769}" destId="{70CD4DFD-D430-4D15-BEB1-52ACC59D4BF7}" srcOrd="0" destOrd="0" parTransId="{64BD2191-EC3B-4573-857E-EA870F4B2E40}" sibTransId="{86581A92-A2D2-449E-826E-37331FA24694}"/>
    <dgm:cxn modelId="{0F996394-5E29-4C38-8743-2727E5CF45CF}" type="presOf" srcId="{86581A92-A2D2-449E-826E-37331FA24694}" destId="{8CCB67DA-2F88-4170-87FD-EB206912886C}" srcOrd="0" destOrd="0" presId="urn:microsoft.com/office/officeart/2005/8/layout/cycle7"/>
    <dgm:cxn modelId="{FC0460B1-BDD3-4D0D-8267-4EED15434661}" type="presOf" srcId="{86581A92-A2D2-449E-826E-37331FA24694}" destId="{54204534-E795-4ADA-89BA-05E21D25EE3C}" srcOrd="1" destOrd="0" presId="urn:microsoft.com/office/officeart/2005/8/layout/cycle7"/>
    <dgm:cxn modelId="{6701E5B9-3D41-4D9E-B0E0-00BA8EAAEB31}" type="presOf" srcId="{70CD4DFD-D430-4D15-BEB1-52ACC59D4BF7}" destId="{F8570C38-3FF9-4EFC-9D59-B1FC93FB500F}" srcOrd="0" destOrd="0" presId="urn:microsoft.com/office/officeart/2005/8/layout/cycle7"/>
    <dgm:cxn modelId="{0B9257C5-8EBA-4B00-973C-C5FCF789D8B8}" srcId="{01FDC430-776E-4AB6-B6C2-63020A96E769}" destId="{6BC5B031-08C5-4498-96B1-ED09CCE76A06}" srcOrd="1" destOrd="0" parTransId="{0CC7A1B2-E67A-438E-A086-E7A96A1AC096}" sibTransId="{5EAEE8AC-3C8A-43B6-BA56-E37937B41F53}"/>
    <dgm:cxn modelId="{16A159E1-CB97-4FC9-9BAE-CE9CACC83D7F}" type="presOf" srcId="{6BC5B031-08C5-4498-96B1-ED09CCE76A06}" destId="{23D12FB0-2763-435E-B4B5-5510BC41D73C}" srcOrd="0" destOrd="0" presId="urn:microsoft.com/office/officeart/2005/8/layout/cycle7"/>
    <dgm:cxn modelId="{B6A147EB-2DC9-46BE-A794-81EC5341697D}" type="presOf" srcId="{8DAD9EBD-AEF3-4038-A8C7-5D82F7A84356}" destId="{91AF5469-037F-4AF0-B8E8-56EFA0CD21F2}" srcOrd="0" destOrd="0" presId="urn:microsoft.com/office/officeart/2005/8/layout/cycle7"/>
    <dgm:cxn modelId="{2C498E6E-E566-4635-9CDE-13980DB99ACD}" type="presParOf" srcId="{73A89B10-AA27-4465-981C-39468D1BA2AA}" destId="{F8570C38-3FF9-4EFC-9D59-B1FC93FB500F}" srcOrd="0" destOrd="0" presId="urn:microsoft.com/office/officeart/2005/8/layout/cycle7"/>
    <dgm:cxn modelId="{1E84E657-B261-4DF3-A610-BF6CC624D619}" type="presParOf" srcId="{73A89B10-AA27-4465-981C-39468D1BA2AA}" destId="{8CCB67DA-2F88-4170-87FD-EB206912886C}" srcOrd="1" destOrd="0" presId="urn:microsoft.com/office/officeart/2005/8/layout/cycle7"/>
    <dgm:cxn modelId="{94951F1C-D648-4392-AEED-C717F746D201}" type="presParOf" srcId="{8CCB67DA-2F88-4170-87FD-EB206912886C}" destId="{54204534-E795-4ADA-89BA-05E21D25EE3C}" srcOrd="0" destOrd="0" presId="urn:microsoft.com/office/officeart/2005/8/layout/cycle7"/>
    <dgm:cxn modelId="{AB33CFE7-CFCA-4C0E-92B7-4DBA6CA7F633}" type="presParOf" srcId="{73A89B10-AA27-4465-981C-39468D1BA2AA}" destId="{23D12FB0-2763-435E-B4B5-5510BC41D73C}" srcOrd="2" destOrd="0" presId="urn:microsoft.com/office/officeart/2005/8/layout/cycle7"/>
    <dgm:cxn modelId="{C7133912-4E10-49A5-B51C-8C226470D44F}" type="presParOf" srcId="{73A89B10-AA27-4465-981C-39468D1BA2AA}" destId="{52C88419-FDF3-442B-A42C-3732ECCA175D}" srcOrd="3" destOrd="0" presId="urn:microsoft.com/office/officeart/2005/8/layout/cycle7"/>
    <dgm:cxn modelId="{F35059EB-A766-41BD-94A9-586ED8D9E51C}" type="presParOf" srcId="{52C88419-FDF3-442B-A42C-3732ECCA175D}" destId="{017ABF00-6CE0-4158-A0F9-70041848EF2B}" srcOrd="0" destOrd="0" presId="urn:microsoft.com/office/officeart/2005/8/layout/cycle7"/>
    <dgm:cxn modelId="{BE5B12B7-2002-4B97-B6D0-BAD3C70EA7CC}" type="presParOf" srcId="{73A89B10-AA27-4465-981C-39468D1BA2AA}" destId="{91AF5469-037F-4AF0-B8E8-56EFA0CD21F2}" srcOrd="4" destOrd="0" presId="urn:microsoft.com/office/officeart/2005/8/layout/cycle7"/>
    <dgm:cxn modelId="{1342448D-4C4D-4716-80FC-D7C3B0A1EF8D}" type="presParOf" srcId="{73A89B10-AA27-4465-981C-39468D1BA2AA}" destId="{ED65E2CA-8EBE-4525-A8BE-C89402768955}" srcOrd="5" destOrd="0" presId="urn:microsoft.com/office/officeart/2005/8/layout/cycle7"/>
    <dgm:cxn modelId="{17784061-4D19-477B-B362-9ED0A9296241}" type="presParOf" srcId="{ED65E2CA-8EBE-4525-A8BE-C89402768955}" destId="{AD2FA84B-CB29-4D21-8CE1-CA9E182CFB1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70C38-3FF9-4EFC-9D59-B1FC93FB500F}">
      <dsp:nvSpPr>
        <dsp:cNvPr id="0" name=""/>
        <dsp:cNvSpPr/>
      </dsp:nvSpPr>
      <dsp:spPr>
        <a:xfrm>
          <a:off x="2397649" y="1202"/>
          <a:ext cx="2452503" cy="1226251"/>
        </a:xfrm>
        <a:prstGeom prst="roundRect">
          <a:avLst>
            <a:gd name="adj" fmla="val 10000"/>
          </a:avLst>
        </a:prstGeom>
        <a:solidFill>
          <a:srgbClr val="EC702B"/>
        </a:solidFill>
        <a:ln w="28575" cap="flat" cmpd="sng" algn="ctr">
          <a:solidFill>
            <a:srgbClr val="2B345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>
              <a:solidFill>
                <a:srgbClr val="2B3451"/>
              </a:solidFill>
            </a:rPr>
            <a:t>Leerling </a:t>
          </a:r>
        </a:p>
      </dsp:txBody>
      <dsp:txXfrm>
        <a:off x="2433565" y="37118"/>
        <a:ext cx="2380671" cy="1154419"/>
      </dsp:txXfrm>
    </dsp:sp>
    <dsp:sp modelId="{8CCB67DA-2F88-4170-87FD-EB206912886C}">
      <dsp:nvSpPr>
        <dsp:cNvPr id="0" name=""/>
        <dsp:cNvSpPr/>
      </dsp:nvSpPr>
      <dsp:spPr>
        <a:xfrm rot="3600000">
          <a:off x="4280651" y="2221487"/>
          <a:ext cx="1277060" cy="429188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2B345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>
            <a:solidFill>
              <a:srgbClr val="2B3451"/>
            </a:solidFill>
          </a:endParaRPr>
        </a:p>
      </dsp:txBody>
      <dsp:txXfrm>
        <a:off x="4409407" y="2307325"/>
        <a:ext cx="1019548" cy="257512"/>
      </dsp:txXfrm>
    </dsp:sp>
    <dsp:sp modelId="{23D12FB0-2763-435E-B4B5-5510BC41D73C}">
      <dsp:nvSpPr>
        <dsp:cNvPr id="0" name=""/>
        <dsp:cNvSpPr/>
      </dsp:nvSpPr>
      <dsp:spPr>
        <a:xfrm>
          <a:off x="4422064" y="3507591"/>
          <a:ext cx="2452503" cy="1226251"/>
        </a:xfrm>
        <a:prstGeom prst="roundRect">
          <a:avLst>
            <a:gd name="adj" fmla="val 10000"/>
          </a:avLst>
        </a:prstGeom>
        <a:solidFill>
          <a:srgbClr val="EC702B"/>
        </a:solidFill>
        <a:ln w="28575" cap="flat" cmpd="sng" algn="ctr">
          <a:solidFill>
            <a:srgbClr val="2B345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>
              <a:solidFill>
                <a:srgbClr val="2B3451"/>
              </a:solidFill>
            </a:rPr>
            <a:t>Ouders</a:t>
          </a:r>
        </a:p>
      </dsp:txBody>
      <dsp:txXfrm>
        <a:off x="4457980" y="3543507"/>
        <a:ext cx="2380671" cy="1154419"/>
      </dsp:txXfrm>
    </dsp:sp>
    <dsp:sp modelId="{52C88419-FDF3-442B-A42C-3732ECCA175D}">
      <dsp:nvSpPr>
        <dsp:cNvPr id="0" name=""/>
        <dsp:cNvSpPr/>
      </dsp:nvSpPr>
      <dsp:spPr>
        <a:xfrm rot="10800000">
          <a:off x="2985370" y="3906123"/>
          <a:ext cx="1277060" cy="429188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2B345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>
            <a:solidFill>
              <a:srgbClr val="2B3451"/>
            </a:solidFill>
          </a:endParaRPr>
        </a:p>
      </dsp:txBody>
      <dsp:txXfrm rot="10800000">
        <a:off x="3114126" y="3991961"/>
        <a:ext cx="1019548" cy="257512"/>
      </dsp:txXfrm>
    </dsp:sp>
    <dsp:sp modelId="{91AF5469-037F-4AF0-B8E8-56EFA0CD21F2}">
      <dsp:nvSpPr>
        <dsp:cNvPr id="0" name=""/>
        <dsp:cNvSpPr/>
      </dsp:nvSpPr>
      <dsp:spPr>
        <a:xfrm>
          <a:off x="373234" y="3507591"/>
          <a:ext cx="2452503" cy="1226251"/>
        </a:xfrm>
        <a:prstGeom prst="roundRect">
          <a:avLst>
            <a:gd name="adj" fmla="val 10000"/>
          </a:avLst>
        </a:prstGeom>
        <a:solidFill>
          <a:srgbClr val="EC702B"/>
        </a:solidFill>
        <a:ln w="28575" cap="flat" cmpd="sng" algn="ctr">
          <a:solidFill>
            <a:srgbClr val="2B345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>
              <a:solidFill>
                <a:srgbClr val="2B3451"/>
              </a:solidFill>
            </a:rPr>
            <a:t>School </a:t>
          </a:r>
        </a:p>
      </dsp:txBody>
      <dsp:txXfrm>
        <a:off x="409150" y="3543507"/>
        <a:ext cx="2380671" cy="1154419"/>
      </dsp:txXfrm>
    </dsp:sp>
    <dsp:sp modelId="{ED65E2CA-8EBE-4525-A8BE-C89402768955}">
      <dsp:nvSpPr>
        <dsp:cNvPr id="0" name=""/>
        <dsp:cNvSpPr/>
      </dsp:nvSpPr>
      <dsp:spPr>
        <a:xfrm rot="18000000">
          <a:off x="1612138" y="2221487"/>
          <a:ext cx="1277060" cy="429188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solidFill>
            <a:srgbClr val="2B345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>
            <a:solidFill>
              <a:srgbClr val="2B3451"/>
            </a:solidFill>
          </a:endParaRPr>
        </a:p>
      </dsp:txBody>
      <dsp:txXfrm>
        <a:off x="1740894" y="2307325"/>
        <a:ext cx="1019548" cy="257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97FD599-3908-4FC7-AE69-BFCD6406B2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3004" y="2206260"/>
            <a:ext cx="5441950" cy="853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rgbClr val="EC712A"/>
                </a:solidFill>
              </a:defRPr>
            </a:lvl1pPr>
          </a:lstStyle>
          <a:p>
            <a:pPr lvl="0"/>
            <a:r>
              <a:rPr lang="nl-NL" dirty="0"/>
              <a:t>HIER KOMT DE TITEL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3626787-646A-47DB-9D31-DB3A06D1B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004" y="3323127"/>
            <a:ext cx="2268293" cy="47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7C561430-AD9A-40B9-BCD7-D7CFA186C8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3003" y="4061680"/>
            <a:ext cx="5441950" cy="475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8CA6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Woensdag 8 augustus 2018</a:t>
            </a:r>
          </a:p>
        </p:txBody>
      </p:sp>
    </p:spTree>
    <p:extLst>
      <p:ext uri="{BB962C8B-B14F-4D97-AF65-F5344CB8AC3E}">
        <p14:creationId xmlns:p14="http://schemas.microsoft.com/office/powerpoint/2010/main" val="251065185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296B7090-605E-D349-8D5A-9B9D51A67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D3826EF-4F62-4D91-8EEB-1B35344660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7137" y="1504309"/>
            <a:ext cx="2925763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2E712B3-9DBE-4C93-9B88-873444EBB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4679" y="3612509"/>
            <a:ext cx="2925762" cy="1965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FC93D2A-BA0E-482B-A609-6414A9CF36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4679" y="1504309"/>
            <a:ext cx="2925762" cy="19748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F518B96E-FC32-4E42-BEA5-99E39C16F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2220" y="1504309"/>
            <a:ext cx="2924175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9" name="Shape 198">
            <a:extLst>
              <a:ext uri="{FF2B5EF4-FFF2-40B4-BE49-F238E27FC236}">
                <a16:creationId xmlns:a16="http://schemas.microsoft.com/office/drawing/2014/main" id="{7AA7BB22-74C9-744C-BF62-AA52D3EFC6E9}"/>
              </a:ext>
            </a:extLst>
          </p:cNvPr>
          <p:cNvSpPr/>
          <p:nvPr/>
        </p:nvSpPr>
        <p:spPr>
          <a:xfrm rot="18900000">
            <a:off x="9711267" y="2290233"/>
            <a:ext cx="635001" cy="635001"/>
          </a:xfrm>
          <a:prstGeom prst="rect">
            <a:avLst/>
          </a:prstGeom>
          <a:solidFill>
            <a:srgbClr val="EC6F2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04289F80-D97B-4B1A-93B8-A96B4F880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775" y="50830"/>
            <a:ext cx="2135790" cy="14871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1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 met teks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B84169-E7CE-4ABE-AEED-6A6B758FC9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68938" y="0"/>
            <a:ext cx="6858000" cy="6910388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19AB27F-EF1D-472B-A366-D8014823A7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77936" y="-57150"/>
            <a:ext cx="4660900" cy="70246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B535A94-6D68-F24B-BD82-BEF850CC20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55356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EDC2ACA-6465-C946-A136-AF79DD760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A27FF05-1CA3-E04F-877F-37E91A90E5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subtitle (</a:t>
            </a:r>
            <a:r>
              <a:rPr lang="en-US" dirty="0" err="1"/>
              <a:t>tekst</a:t>
            </a:r>
            <a:r>
              <a:rPr lang="en-US" dirty="0"/>
              <a:t> + </a:t>
            </a:r>
            <a:r>
              <a:rPr lang="en-US" dirty="0" err="1"/>
              <a:t>foto</a:t>
            </a:r>
            <a:r>
              <a:rPr lang="en-US" dirty="0"/>
              <a:t>)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AB751C-E5F4-F541-824A-DC123C54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8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 met coll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C9766CD9-6677-4872-842D-77339AE623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03532" y="1514269"/>
            <a:ext cx="2924175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D1A7A8E-6EAA-43E7-AC08-E277F77AE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000" y="1514475"/>
            <a:ext cx="2979738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961A43D-C7D7-45D5-96BA-C33D252F1E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3254" y="1514269"/>
            <a:ext cx="2925762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E0942BCC-19BB-7F4A-A7E0-ABA4BE2B5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5" name="Shape 186">
            <a:extLst>
              <a:ext uri="{FF2B5EF4-FFF2-40B4-BE49-F238E27FC236}">
                <a16:creationId xmlns:a16="http://schemas.microsoft.com/office/drawing/2014/main" id="{58D0F5E0-8DC7-2E46-89D5-AFFEE8381011}"/>
              </a:ext>
            </a:extLst>
          </p:cNvPr>
          <p:cNvSpPr/>
          <p:nvPr/>
        </p:nvSpPr>
        <p:spPr>
          <a:xfrm rot="18900000">
            <a:off x="4353096" y="5330870"/>
            <a:ext cx="484628" cy="484628"/>
          </a:xfrm>
          <a:prstGeom prst="rect">
            <a:avLst/>
          </a:prstGeom>
          <a:solidFill>
            <a:srgbClr val="FBC1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Shape 187">
            <a:extLst>
              <a:ext uri="{FF2B5EF4-FFF2-40B4-BE49-F238E27FC236}">
                <a16:creationId xmlns:a16="http://schemas.microsoft.com/office/drawing/2014/main" id="{00299351-A6CE-1B40-8A87-0A149E97010B}"/>
              </a:ext>
            </a:extLst>
          </p:cNvPr>
          <p:cNvSpPr/>
          <p:nvPr/>
        </p:nvSpPr>
        <p:spPr>
          <a:xfrm rot="18900000">
            <a:off x="9162162" y="1275336"/>
            <a:ext cx="484628" cy="484628"/>
          </a:xfrm>
          <a:prstGeom prst="rect">
            <a:avLst/>
          </a:prstGeom>
          <a:solidFill>
            <a:srgbClr val="2B345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97955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296B7090-605E-D349-8D5A-9B9D51A67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D3826EF-4F62-4D91-8EEB-1B35344660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7774" y="1514269"/>
            <a:ext cx="2925763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2E712B3-9DBE-4C93-9B88-873444EBB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5463" y="3622469"/>
            <a:ext cx="2925762" cy="1965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FC93D2A-BA0E-482B-A609-6414A9CF36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5463" y="1514269"/>
            <a:ext cx="2925762" cy="19748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F518B96E-FC32-4E42-BEA5-99E39C16F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4592" y="1514268"/>
            <a:ext cx="2924175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9" name="Shape 198">
            <a:extLst>
              <a:ext uri="{FF2B5EF4-FFF2-40B4-BE49-F238E27FC236}">
                <a16:creationId xmlns:a16="http://schemas.microsoft.com/office/drawing/2014/main" id="{7AA7BB22-74C9-744C-BF62-AA52D3EFC6E9}"/>
              </a:ext>
            </a:extLst>
          </p:cNvPr>
          <p:cNvSpPr/>
          <p:nvPr/>
        </p:nvSpPr>
        <p:spPr>
          <a:xfrm rot="18900000">
            <a:off x="9711267" y="2290233"/>
            <a:ext cx="635001" cy="635001"/>
          </a:xfrm>
          <a:prstGeom prst="rect">
            <a:avLst/>
          </a:prstGeom>
          <a:solidFill>
            <a:srgbClr val="EC6F2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6CA02938-75A0-4855-BAF4-5509E97182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775" y="50830"/>
            <a:ext cx="2135790" cy="14871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394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C13AD04-5A90-074C-8231-163CB1B63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94D1D7CE-0B84-6345-8CCD-A70EA86DB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A64D253-AC76-A040-B788-9373B96A3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33115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772D"/>
              </a:buClr>
              <a:buFont typeface="Arial" panose="020B0604020202020204" pitchFamily="34" charset="0"/>
              <a:buChar char="•"/>
              <a:defRPr sz="2700" b="1" i="0">
                <a:solidFill>
                  <a:srgbClr val="117C93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Opsomming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741910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lgemen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1835C-D48F-354A-BA12-7F2CFC32E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71358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C13AD04-5A90-074C-8231-163CB1B63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A64D253-AC76-A040-B788-9373B96A3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</a:t>
            </a:r>
            <a:r>
              <a:rPr lang="en-US" dirty="0" err="1"/>
              <a:t>subtitel</a:t>
            </a:r>
            <a:endParaRPr lang="en-US" dirty="0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A75547EF-F5D6-6B4D-A70B-B9CAA1213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97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B84169-E7CE-4ABE-AEED-6A6B758FC9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68938" y="0"/>
            <a:ext cx="6858000" cy="6910388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19AB27F-EF1D-472B-A366-D8014823A7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77936" y="-57150"/>
            <a:ext cx="4660900" cy="70246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B535A94-6D68-F24B-BD82-BEF850CC20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55356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EDC2ACA-6465-C946-A136-AF79DD760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A27FF05-1CA3-E04F-877F-37E91A90E5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subtitle (</a:t>
            </a:r>
            <a:r>
              <a:rPr lang="en-US" dirty="0" err="1"/>
              <a:t>tekst</a:t>
            </a:r>
            <a:r>
              <a:rPr lang="en-US" dirty="0"/>
              <a:t> + </a:t>
            </a:r>
            <a:r>
              <a:rPr lang="en-US" dirty="0" err="1"/>
              <a:t>foto</a:t>
            </a:r>
            <a:r>
              <a:rPr lang="en-US" dirty="0"/>
              <a:t>)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AB751C-E5F4-F541-824A-DC123C54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30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A123BF2-D127-FC46-A889-497992F228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1C4F76F-CB3D-D849-A79E-6BE9698858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071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“ </a:t>
            </a:r>
            <a:r>
              <a:rPr lang="en-US" dirty="0" err="1"/>
              <a:t>Dit</a:t>
            </a:r>
            <a:r>
              <a:rPr lang="en-US" dirty="0"/>
              <a:t> is de </a:t>
            </a:r>
            <a:r>
              <a:rPr lang="en-US" dirty="0" err="1"/>
              <a:t>opmaak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we </a:t>
            </a:r>
            <a:r>
              <a:rPr lang="en-US" dirty="0" err="1"/>
              <a:t>een</a:t>
            </a:r>
            <a:r>
              <a:rPr lang="en-US" dirty="0"/>
              <a:t> quote </a:t>
            </a:r>
            <a:r>
              <a:rPr lang="en-US" dirty="0" err="1"/>
              <a:t>gebruiken</a:t>
            </a:r>
            <a:r>
              <a:rPr lang="en-US" dirty="0"/>
              <a:t>.”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CB3F0937-84CD-914A-ABA7-26E3718CD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55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foto (volled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CF2D40A-2431-4CC9-B052-4F8AF14F97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3255"/>
            <a:ext cx="12192000" cy="691038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C71243ED-956C-4C0B-84B2-A769B0CE3E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5508"/>
            <a:ext cx="7419975" cy="70158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467953C-15C5-4844-88E4-75575F458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75" y="493273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0381C58-034B-493A-8E81-CC95B8F181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7775" y="66070"/>
            <a:ext cx="2135790" cy="14871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168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coll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D1A7A8E-6EAA-43E7-AC08-E277F77AE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000" y="1514475"/>
            <a:ext cx="2979738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961A43D-C7D7-45D5-96BA-C33D252F1E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1760" y="1514269"/>
            <a:ext cx="2925762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2A7DE970-D9A9-4069-B877-84FA26A4F4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00544" y="1514269"/>
            <a:ext cx="2924175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E0942BCC-19BB-7F4A-A7E0-ABA4BE2B5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5" name="Shape 186">
            <a:extLst>
              <a:ext uri="{FF2B5EF4-FFF2-40B4-BE49-F238E27FC236}">
                <a16:creationId xmlns:a16="http://schemas.microsoft.com/office/drawing/2014/main" id="{58D0F5E0-8DC7-2E46-89D5-AFFEE8381011}"/>
              </a:ext>
            </a:extLst>
          </p:cNvPr>
          <p:cNvSpPr/>
          <p:nvPr/>
        </p:nvSpPr>
        <p:spPr>
          <a:xfrm rot="18900000">
            <a:off x="4353096" y="5330870"/>
            <a:ext cx="484628" cy="484628"/>
          </a:xfrm>
          <a:prstGeom prst="rect">
            <a:avLst/>
          </a:prstGeom>
          <a:solidFill>
            <a:srgbClr val="FBC1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Shape 187">
            <a:extLst>
              <a:ext uri="{FF2B5EF4-FFF2-40B4-BE49-F238E27FC236}">
                <a16:creationId xmlns:a16="http://schemas.microsoft.com/office/drawing/2014/main" id="{00299351-A6CE-1B40-8A87-0A149E97010B}"/>
              </a:ext>
            </a:extLst>
          </p:cNvPr>
          <p:cNvSpPr/>
          <p:nvPr/>
        </p:nvSpPr>
        <p:spPr>
          <a:xfrm rot="18900000">
            <a:off x="9162162" y="1275336"/>
            <a:ext cx="484628" cy="484628"/>
          </a:xfrm>
          <a:prstGeom prst="rect">
            <a:avLst/>
          </a:prstGeom>
          <a:solidFill>
            <a:srgbClr val="2B345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5543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A8F76B-A873-1042-939E-1E932366C76A}"/>
              </a:ext>
            </a:extLst>
          </p:cNvPr>
          <p:cNvSpPr txBox="1"/>
          <p:nvPr/>
        </p:nvSpPr>
        <p:spPr>
          <a:xfrm>
            <a:off x="3006278" y="1442350"/>
            <a:ext cx="51361" cy="436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B348FDC-879C-844F-B8B6-B08D7097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D2E313F-6E19-2045-8531-A5151450C1D4}"/>
              </a:ext>
            </a:extLst>
          </p:cNvPr>
          <p:cNvSpPr txBox="1">
            <a:spLocks/>
          </p:cNvSpPr>
          <p:nvPr/>
        </p:nvSpPr>
        <p:spPr>
          <a:xfrm>
            <a:off x="11118800" y="6469663"/>
            <a:ext cx="235001" cy="138499"/>
          </a:xfrm>
          <a:prstGeom prst="rect">
            <a:avLst/>
          </a:prstGeom>
          <a:ln w="12700">
            <a:miter lim="400000"/>
          </a:ln>
        </p:spPr>
        <p:txBody>
          <a:bodyPr vert="horz" wrap="none" lIns="45720" tIns="22860" rIns="45720" bIns="2286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31BDFBD6-80B8-354E-B05D-680887B1897D}" type="slidenum">
              <a:rPr lang="en-US" sz="600" smtClean="0"/>
              <a:pPr/>
              <a:t>‹nr.›</a:t>
            </a:fld>
            <a:endParaRPr lang="en-US" sz="600"/>
          </a:p>
        </p:txBody>
      </p:sp>
      <p:pic>
        <p:nvPicPr>
          <p:cNvPr id="15" name="pasted-image.pdf">
            <a:extLst>
              <a:ext uri="{FF2B5EF4-FFF2-40B4-BE49-F238E27FC236}">
                <a16:creationId xmlns:a16="http://schemas.microsoft.com/office/drawing/2014/main" id="{FD5E1A49-57F2-C244-8F1D-86EA52FBE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55" y="-63529"/>
            <a:ext cx="4286506" cy="749191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9D458-B88A-6449-AB4B-ADD9336F1F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29188" y="321178"/>
            <a:ext cx="5053013" cy="601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INHOUDSOPGAVE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C8A757B-2EC0-9242-A693-5A24A3C82D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29187" y="1156408"/>
            <a:ext cx="5053013" cy="510369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1250"/>
              </a:spcBef>
              <a:buNone/>
              <a:defRPr sz="2400">
                <a:solidFill>
                  <a:srgbClr val="FCC00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1. </a:t>
            </a:r>
            <a:r>
              <a:rPr lang="en-US" dirty="0" err="1"/>
              <a:t>Hoofdstuk</a:t>
            </a:r>
            <a:r>
              <a:rPr lang="en-US" dirty="0"/>
              <a:t> 1</a:t>
            </a:r>
          </a:p>
          <a:p>
            <a:pPr lvl="0"/>
            <a:r>
              <a:rPr lang="en-US" dirty="0"/>
              <a:t>2. </a:t>
            </a:r>
            <a:r>
              <a:rPr lang="en-US" dirty="0" err="1"/>
              <a:t>Hoofdstuk</a:t>
            </a:r>
            <a:r>
              <a:rPr lang="en-US" dirty="0"/>
              <a:t> 2</a:t>
            </a:r>
          </a:p>
          <a:p>
            <a:pPr lvl="0"/>
            <a:r>
              <a:rPr lang="en-US" dirty="0"/>
              <a:t>3. </a:t>
            </a:r>
            <a:r>
              <a:rPr lang="en-US" dirty="0" err="1"/>
              <a:t>Hoofdstuk</a:t>
            </a:r>
            <a:r>
              <a:rPr lang="en-US" dirty="0"/>
              <a:t> 3</a:t>
            </a:r>
          </a:p>
          <a:p>
            <a:pPr lvl="0"/>
            <a:r>
              <a:rPr lang="en-US" dirty="0"/>
              <a:t>4. </a:t>
            </a:r>
            <a:r>
              <a:rPr lang="en-US" dirty="0" err="1"/>
              <a:t>Hoofdstuk</a:t>
            </a:r>
            <a:r>
              <a:rPr lang="en-US" dirty="0"/>
              <a:t> 4</a:t>
            </a:r>
          </a:p>
          <a:p>
            <a:pPr lvl="0"/>
            <a:r>
              <a:rPr lang="en-US" dirty="0"/>
              <a:t>5. </a:t>
            </a:r>
            <a:r>
              <a:rPr lang="en-US" dirty="0" err="1"/>
              <a:t>Hoofdstuk</a:t>
            </a:r>
            <a:r>
              <a:rPr lang="en-US" dirty="0"/>
              <a:t> 5</a:t>
            </a:r>
          </a:p>
          <a:p>
            <a:pPr lvl="0"/>
            <a:r>
              <a:rPr lang="en-US" dirty="0"/>
              <a:t>6. </a:t>
            </a:r>
            <a:r>
              <a:rPr lang="en-US" dirty="0" err="1"/>
              <a:t>Hoofdstuk</a:t>
            </a:r>
            <a:r>
              <a:rPr lang="en-US" dirty="0"/>
              <a:t> 6</a:t>
            </a:r>
          </a:p>
          <a:p>
            <a:pPr lvl="0"/>
            <a:r>
              <a:rPr lang="en-US" dirty="0"/>
              <a:t>7. </a:t>
            </a:r>
            <a:r>
              <a:rPr lang="en-US" dirty="0" err="1"/>
              <a:t>Hoofdstuk</a:t>
            </a:r>
            <a:r>
              <a:rPr lang="en-US" dirty="0"/>
              <a:t> 7</a:t>
            </a:r>
          </a:p>
          <a:p>
            <a:pPr lvl="0"/>
            <a:r>
              <a:rPr lang="en-US" dirty="0"/>
              <a:t>8. </a:t>
            </a:r>
            <a:r>
              <a:rPr lang="en-US" dirty="0" err="1"/>
              <a:t>Hoofdstuk</a:t>
            </a:r>
            <a:r>
              <a:rPr lang="en-US" dirty="0"/>
              <a:t> 8</a:t>
            </a:r>
          </a:p>
          <a:p>
            <a:pPr lvl="0"/>
            <a:r>
              <a:rPr lang="en-US" dirty="0"/>
              <a:t>9. </a:t>
            </a:r>
            <a:r>
              <a:rPr lang="en-US" dirty="0" err="1"/>
              <a:t>Hoofdstuk</a:t>
            </a:r>
            <a:r>
              <a:rPr lang="en-US" dirty="0"/>
              <a:t> 9</a:t>
            </a:r>
          </a:p>
          <a:p>
            <a:pPr lvl="0"/>
            <a:r>
              <a:rPr lang="en-US" dirty="0"/>
              <a:t>10. </a:t>
            </a:r>
            <a:r>
              <a:rPr lang="en-US" dirty="0" err="1"/>
              <a:t>Hoofdstuk</a:t>
            </a:r>
            <a:r>
              <a:rPr lang="en-US" dirty="0"/>
              <a:t> 10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C3F261E-84CA-D041-B65F-92569C3F3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048247" y="2430160"/>
            <a:ext cx="5938920" cy="172095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600" b="1" i="0" cap="all" baseline="0">
                <a:solidFill>
                  <a:srgbClr val="0193AE"/>
                </a:solidFill>
                <a:latin typeface="Barlow Condensed SemiBold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5847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296B7090-605E-D349-8D5A-9B9D51A67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D3826EF-4F62-4D91-8EEB-1B35344660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7137" y="1504309"/>
            <a:ext cx="2925763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2E712B3-9DBE-4C93-9B88-873444EBB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4679" y="3612509"/>
            <a:ext cx="2925762" cy="1965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FC93D2A-BA0E-482B-A609-6414A9CF36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4679" y="1504309"/>
            <a:ext cx="2925762" cy="19748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F518B96E-FC32-4E42-BEA5-99E39C16F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2220" y="1504309"/>
            <a:ext cx="2924175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9" name="Shape 198">
            <a:extLst>
              <a:ext uri="{FF2B5EF4-FFF2-40B4-BE49-F238E27FC236}">
                <a16:creationId xmlns:a16="http://schemas.microsoft.com/office/drawing/2014/main" id="{7AA7BB22-74C9-744C-BF62-AA52D3EFC6E9}"/>
              </a:ext>
            </a:extLst>
          </p:cNvPr>
          <p:cNvSpPr/>
          <p:nvPr/>
        </p:nvSpPr>
        <p:spPr>
          <a:xfrm rot="18900000">
            <a:off x="9711267" y="2290233"/>
            <a:ext cx="635001" cy="635001"/>
          </a:xfrm>
          <a:prstGeom prst="rect">
            <a:avLst/>
          </a:prstGeom>
          <a:solidFill>
            <a:srgbClr val="EC6F2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04289F80-D97B-4B1A-93B8-A96B4F880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775" y="50830"/>
            <a:ext cx="2135790" cy="14871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729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 met teks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B84169-E7CE-4ABE-AEED-6A6B758FC9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68938" y="0"/>
            <a:ext cx="6858000" cy="6910388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19AB27F-EF1D-472B-A366-D8014823A7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77936" y="-57150"/>
            <a:ext cx="4660900" cy="70246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B535A94-6D68-F24B-BD82-BEF850CC20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55356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EDC2ACA-6465-C946-A136-AF79DD760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A27FF05-1CA3-E04F-877F-37E91A90E5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subtitle (</a:t>
            </a:r>
            <a:r>
              <a:rPr lang="en-US" dirty="0" err="1"/>
              <a:t>tekst</a:t>
            </a:r>
            <a:r>
              <a:rPr lang="en-US" dirty="0"/>
              <a:t> + </a:t>
            </a:r>
            <a:r>
              <a:rPr lang="en-US" dirty="0" err="1"/>
              <a:t>foto</a:t>
            </a:r>
            <a:r>
              <a:rPr lang="en-US" dirty="0"/>
              <a:t>)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AB751C-E5F4-F541-824A-DC123C54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71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 met coll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C9766CD9-6677-4872-842D-77339AE623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03532" y="1514269"/>
            <a:ext cx="2924175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D1A7A8E-6EAA-43E7-AC08-E277F77AE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000" y="1514475"/>
            <a:ext cx="2979738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961A43D-C7D7-45D5-96BA-C33D252F1E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3254" y="1514269"/>
            <a:ext cx="2925762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E0942BCC-19BB-7F4A-A7E0-ABA4BE2B5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5" name="Shape 186">
            <a:extLst>
              <a:ext uri="{FF2B5EF4-FFF2-40B4-BE49-F238E27FC236}">
                <a16:creationId xmlns:a16="http://schemas.microsoft.com/office/drawing/2014/main" id="{58D0F5E0-8DC7-2E46-89D5-AFFEE8381011}"/>
              </a:ext>
            </a:extLst>
          </p:cNvPr>
          <p:cNvSpPr/>
          <p:nvPr/>
        </p:nvSpPr>
        <p:spPr>
          <a:xfrm rot="18900000">
            <a:off x="4353096" y="5330870"/>
            <a:ext cx="484628" cy="484628"/>
          </a:xfrm>
          <a:prstGeom prst="rect">
            <a:avLst/>
          </a:prstGeom>
          <a:solidFill>
            <a:srgbClr val="FBC1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Shape 187">
            <a:extLst>
              <a:ext uri="{FF2B5EF4-FFF2-40B4-BE49-F238E27FC236}">
                <a16:creationId xmlns:a16="http://schemas.microsoft.com/office/drawing/2014/main" id="{00299351-A6CE-1B40-8A87-0A149E97010B}"/>
              </a:ext>
            </a:extLst>
          </p:cNvPr>
          <p:cNvSpPr/>
          <p:nvPr/>
        </p:nvSpPr>
        <p:spPr>
          <a:xfrm rot="18900000">
            <a:off x="9162162" y="1275336"/>
            <a:ext cx="484628" cy="484628"/>
          </a:xfrm>
          <a:prstGeom prst="rect">
            <a:avLst/>
          </a:prstGeom>
          <a:solidFill>
            <a:srgbClr val="2B345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311068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296B7090-605E-D349-8D5A-9B9D51A67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D3826EF-4F62-4D91-8EEB-1B35344660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7774" y="1514269"/>
            <a:ext cx="2925763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A2E712B3-9DBE-4C93-9B88-873444EBB4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5463" y="3622469"/>
            <a:ext cx="2925762" cy="19653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FC93D2A-BA0E-482B-A609-6414A9CF36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95463" y="1514269"/>
            <a:ext cx="2925762" cy="197485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F518B96E-FC32-4E42-BEA5-99E39C16F1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4592" y="1514268"/>
            <a:ext cx="2924175" cy="40735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9" name="Shape 198">
            <a:extLst>
              <a:ext uri="{FF2B5EF4-FFF2-40B4-BE49-F238E27FC236}">
                <a16:creationId xmlns:a16="http://schemas.microsoft.com/office/drawing/2014/main" id="{7AA7BB22-74C9-744C-BF62-AA52D3EFC6E9}"/>
              </a:ext>
            </a:extLst>
          </p:cNvPr>
          <p:cNvSpPr/>
          <p:nvPr/>
        </p:nvSpPr>
        <p:spPr>
          <a:xfrm rot="18900000">
            <a:off x="9711267" y="2290233"/>
            <a:ext cx="635001" cy="635001"/>
          </a:xfrm>
          <a:prstGeom prst="rect">
            <a:avLst/>
          </a:prstGeom>
          <a:solidFill>
            <a:srgbClr val="EC6F2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0" name="Tijdelijke aanduiding voor afbeelding 6">
            <a:extLst>
              <a:ext uri="{FF2B5EF4-FFF2-40B4-BE49-F238E27FC236}">
                <a16:creationId xmlns:a16="http://schemas.microsoft.com/office/drawing/2014/main" id="{6CA02938-75A0-4855-BAF4-5509E97182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775" y="50830"/>
            <a:ext cx="2135790" cy="14871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41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nieuw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5516BA0-6634-884A-9ED9-AFC90ED7E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436" y="59130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6F95E5F-21BE-4B4D-A2B3-9ED7E2252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766" y="2226426"/>
            <a:ext cx="5535613" cy="18804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DIT IS DE TITEL VAN EEN NIEUW HOOFDSTUK GESCHREVEN OVER 3 REGELS.</a:t>
            </a:r>
          </a:p>
        </p:txBody>
      </p:sp>
    </p:spTree>
    <p:extLst>
      <p:ext uri="{BB962C8B-B14F-4D97-AF65-F5344CB8AC3E}">
        <p14:creationId xmlns:p14="http://schemas.microsoft.com/office/powerpoint/2010/main" val="397818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C13AD04-5A90-074C-8231-163CB1B63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94D1D7CE-0B84-6345-8CCD-A70EA86DB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A64D253-AC76-A040-B788-9373B96A3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33115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6772D"/>
              </a:buClr>
              <a:buFont typeface="Arial" panose="020B0604020202020204" pitchFamily="34" charset="0"/>
              <a:buChar char="•"/>
              <a:defRPr sz="2700" b="1" i="0">
                <a:solidFill>
                  <a:srgbClr val="117C93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Opsomming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99880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algemene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1835C-D48F-354A-BA12-7F2CFC32E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71358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C13AD04-5A90-074C-8231-163CB1B63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A64D253-AC76-A040-B788-9373B96A3E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</a:t>
            </a:r>
            <a:r>
              <a:rPr lang="en-US" dirty="0" err="1"/>
              <a:t>subtitel</a:t>
            </a:r>
            <a:endParaRPr lang="en-US" dirty="0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A75547EF-F5D6-6B4D-A70B-B9CAA1213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0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tekst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B84169-E7CE-4ABE-AEED-6A6B758FC9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68938" y="0"/>
            <a:ext cx="6858000" cy="6910388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19AB27F-EF1D-472B-A366-D8014823A7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77936" y="-57150"/>
            <a:ext cx="4660900" cy="70246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B535A94-6D68-F24B-BD82-BEF850CC20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3136455"/>
            <a:ext cx="5535613" cy="24180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lang="en-GB" sz="1600" b="1" i="0" smtClean="0">
                <a:solidFill>
                  <a:srgbClr val="1E2E50"/>
                </a:solidFill>
                <a:effectLst/>
                <a:latin typeface="Muli" pitchFamily="2" charset="77"/>
              </a:defRPr>
            </a:lvl1pPr>
            <a:lvl2pPr>
              <a:defRPr b="1" i="0">
                <a:latin typeface="Muli SemiBold" pitchFamily="2" charset="77"/>
              </a:defRPr>
            </a:lvl2pPr>
            <a:lvl3pPr>
              <a:defRPr b="1" i="0">
                <a:latin typeface="Muli SemiBold" pitchFamily="2" charset="77"/>
              </a:defRPr>
            </a:lvl3pPr>
            <a:lvl4pPr>
              <a:defRPr b="1" i="0">
                <a:latin typeface="Muli SemiBold" pitchFamily="2" charset="77"/>
              </a:defRPr>
            </a:lvl4pPr>
            <a:lvl5pPr>
              <a:defRPr b="1" i="0">
                <a:latin typeface="Muli SemiBold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id vestibulum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a. </a:t>
            </a:r>
            <a:r>
              <a:rPr lang="en-US" dirty="0" err="1"/>
              <a:t>Nullam</a:t>
            </a:r>
            <a:r>
              <a:rPr lang="en-US" dirty="0"/>
              <a:t> id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Nunc porta ex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EDC2ACA-6465-C946-A136-AF79DD760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A27FF05-1CA3-E04F-877F-37E91A90E5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41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 err="1"/>
              <a:t>Dit</a:t>
            </a:r>
            <a:r>
              <a:rPr lang="en-US" dirty="0"/>
              <a:t> is de subtitle (</a:t>
            </a:r>
            <a:r>
              <a:rPr lang="en-US" dirty="0" err="1"/>
              <a:t>tekst</a:t>
            </a:r>
            <a:r>
              <a:rPr lang="en-US" dirty="0"/>
              <a:t> + </a:t>
            </a:r>
            <a:r>
              <a:rPr lang="en-US" dirty="0" err="1"/>
              <a:t>foto</a:t>
            </a:r>
            <a:r>
              <a:rPr lang="en-US" dirty="0"/>
              <a:t>)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20AB751C-E5F4-F541-824A-DC123C54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7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A123BF2-D127-FC46-A889-497992F228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000" y="1635218"/>
            <a:ext cx="5535613" cy="650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2B3451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TITEL ALGEMENE PAGINA 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1C4F76F-CB3D-D849-A79E-6BE9698858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2502085"/>
            <a:ext cx="5535613" cy="3071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F6772D"/>
                </a:solidFill>
                <a:latin typeface="Barlow Condensed SemiBold" pitchFamily="2" charset="77"/>
              </a:defRPr>
            </a:lvl1pPr>
          </a:lstStyle>
          <a:p>
            <a:pPr lvl="0"/>
            <a:r>
              <a:rPr lang="en-US" dirty="0"/>
              <a:t>“ </a:t>
            </a:r>
            <a:r>
              <a:rPr lang="en-US" dirty="0" err="1"/>
              <a:t>Dit</a:t>
            </a:r>
            <a:r>
              <a:rPr lang="en-US" dirty="0"/>
              <a:t> is de </a:t>
            </a:r>
            <a:r>
              <a:rPr lang="en-US" dirty="0" err="1"/>
              <a:t>opmaak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we </a:t>
            </a:r>
            <a:r>
              <a:rPr lang="en-US" dirty="0" err="1"/>
              <a:t>een</a:t>
            </a:r>
            <a:r>
              <a:rPr lang="en-US" dirty="0"/>
              <a:t> quote </a:t>
            </a:r>
            <a:r>
              <a:rPr lang="en-US" dirty="0" err="1"/>
              <a:t>gebruiken</a:t>
            </a:r>
            <a:r>
              <a:rPr lang="en-US" dirty="0"/>
              <a:t>.”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CB3F0937-84CD-914A-ABA7-26E3718CD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0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foto (volled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CF2D40A-2431-4CC9-B052-4F8AF14F97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3255"/>
            <a:ext cx="12192000" cy="6910388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C71243ED-956C-4C0B-84B2-A769B0CE3E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5508"/>
            <a:ext cx="7419975" cy="70158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467953C-15C5-4844-88E4-75575F458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75" y="493273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0381C58-034B-493A-8E81-CC95B8F181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7775" y="66070"/>
            <a:ext cx="2135790" cy="14871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965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coll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D1A7A8E-6EAA-43E7-AC08-E277F77AE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9000" y="1514475"/>
            <a:ext cx="2979738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7961A43D-C7D7-45D5-96BA-C33D252F1E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1760" y="1514269"/>
            <a:ext cx="2925762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2A7DE970-D9A9-4069-B877-84FA26A4F4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00544" y="1514269"/>
            <a:ext cx="2924175" cy="406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8E131902-2F32-674B-A492-EC85108A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E0942BCC-19BB-7F4A-A7E0-ABA4BE2B5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7775" y="6188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1" i="0">
                <a:solidFill>
                  <a:srgbClr val="117C93"/>
                </a:solidFill>
                <a:latin typeface="Muli" pitchFamily="2" charset="77"/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  <p:sp>
        <p:nvSpPr>
          <p:cNvPr id="15" name="Shape 186">
            <a:extLst>
              <a:ext uri="{FF2B5EF4-FFF2-40B4-BE49-F238E27FC236}">
                <a16:creationId xmlns:a16="http://schemas.microsoft.com/office/drawing/2014/main" id="{58D0F5E0-8DC7-2E46-89D5-AFFEE8381011}"/>
              </a:ext>
            </a:extLst>
          </p:cNvPr>
          <p:cNvSpPr/>
          <p:nvPr/>
        </p:nvSpPr>
        <p:spPr>
          <a:xfrm rot="18900000">
            <a:off x="4353096" y="5330870"/>
            <a:ext cx="484628" cy="484628"/>
          </a:xfrm>
          <a:prstGeom prst="rect">
            <a:avLst/>
          </a:prstGeom>
          <a:solidFill>
            <a:srgbClr val="FBC1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Shape 187">
            <a:extLst>
              <a:ext uri="{FF2B5EF4-FFF2-40B4-BE49-F238E27FC236}">
                <a16:creationId xmlns:a16="http://schemas.microsoft.com/office/drawing/2014/main" id="{00299351-A6CE-1B40-8A87-0A149E97010B}"/>
              </a:ext>
            </a:extLst>
          </p:cNvPr>
          <p:cNvSpPr/>
          <p:nvPr/>
        </p:nvSpPr>
        <p:spPr>
          <a:xfrm rot="18900000">
            <a:off x="9162162" y="1275336"/>
            <a:ext cx="484628" cy="484628"/>
          </a:xfrm>
          <a:prstGeom prst="rect">
            <a:avLst/>
          </a:prstGeom>
          <a:solidFill>
            <a:srgbClr val="2B345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47320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371897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/>
            </a:lvl1pPr>
          </a:lstStyle>
          <a:p>
            <a:fld id="{B1A5FC11-F2E3-436B-944D-467A520459D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141B982D-85A9-FA4B-A3E1-5E2D8E47D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69" y="414867"/>
            <a:ext cx="2299730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>
            <a:extLst>
              <a:ext uri="{FF2B5EF4-FFF2-40B4-BE49-F238E27FC236}">
                <a16:creationId xmlns:a16="http://schemas.microsoft.com/office/drawing/2014/main" id="{5C8DDC9D-8928-6D4E-A5F2-B0CAF240A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472" y="-566161"/>
            <a:ext cx="6738029" cy="87155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7B3E16-5C87-4342-B8AB-A7E80BEB063D}"/>
              </a:ext>
            </a:extLst>
          </p:cNvPr>
          <p:cNvSpPr txBox="1"/>
          <p:nvPr userDrawn="1"/>
        </p:nvSpPr>
        <p:spPr>
          <a:xfrm>
            <a:off x="822869" y="5795218"/>
            <a:ext cx="1523740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arlow Condensed" pitchFamily="2" charset="77"/>
                <a:ea typeface="+mj-ea"/>
                <a:cs typeface="+mj-cs"/>
                <a:sym typeface="Helvetica Light"/>
              </a:rPr>
              <a:t>TTO, GYMNASIUM, ATHENEUM, HAVO EN MAVO</a:t>
            </a:r>
          </a:p>
        </p:txBody>
      </p:sp>
    </p:spTree>
    <p:extLst>
      <p:ext uri="{BB962C8B-B14F-4D97-AF65-F5344CB8AC3E}">
        <p14:creationId xmlns:p14="http://schemas.microsoft.com/office/powerpoint/2010/main" val="150408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/>
  <p:hf sldNum="0" hdr="0" dt="0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1143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2286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3429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4572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5715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6858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8001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9144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1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63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95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27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158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190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222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254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85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3">
            <a:extLst>
              <a:ext uri="{FF2B5EF4-FFF2-40B4-BE49-F238E27FC236}">
                <a16:creationId xmlns:a16="http://schemas.microsoft.com/office/drawing/2014/main" id="{23170CCD-1247-6249-AC23-A735D0CA0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9516" y="6540500"/>
            <a:ext cx="226619" cy="2349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13B7EE-A557-1B42-A9EF-32F36FEA75D1}"/>
              </a:ext>
            </a:extLst>
          </p:cNvPr>
          <p:cNvSpPr txBox="1"/>
          <p:nvPr/>
        </p:nvSpPr>
        <p:spPr>
          <a:xfrm>
            <a:off x="3006278" y="1442350"/>
            <a:ext cx="51361" cy="436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B2374E0-1D17-3A41-ACF2-ED00D9140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57A9A4A-BF95-5C44-852F-39F9E616DF34}"/>
              </a:ext>
            </a:extLst>
          </p:cNvPr>
          <p:cNvSpPr txBox="1">
            <a:spLocks/>
          </p:cNvSpPr>
          <p:nvPr/>
        </p:nvSpPr>
        <p:spPr>
          <a:xfrm>
            <a:off x="11118800" y="6469663"/>
            <a:ext cx="235001" cy="138499"/>
          </a:xfrm>
          <a:prstGeom prst="rect">
            <a:avLst/>
          </a:prstGeom>
          <a:ln w="12700">
            <a:miter lim="400000"/>
          </a:ln>
        </p:spPr>
        <p:txBody>
          <a:bodyPr vert="horz" wrap="none" lIns="45720" tIns="22860" rIns="45720" bIns="2286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defRPr>
            </a:lvl9pPr>
          </a:lstStyle>
          <a:p>
            <a:fld id="{31BDFBD6-80B8-354E-B05D-680887B1897D}" type="slidenum">
              <a:rPr lang="en-US" sz="600" smtClean="0"/>
              <a:pPr/>
              <a:t>‹nr.›</a:t>
            </a:fld>
            <a:endParaRPr lang="en-US" sz="600"/>
          </a:p>
        </p:txBody>
      </p:sp>
      <p:pic>
        <p:nvPicPr>
          <p:cNvPr id="20" name="pasted-image.pdf">
            <a:extLst>
              <a:ext uri="{FF2B5EF4-FFF2-40B4-BE49-F238E27FC236}">
                <a16:creationId xmlns:a16="http://schemas.microsoft.com/office/drawing/2014/main" id="{1619CD61-FA9F-3441-B142-CEA5D905C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55" y="-63529"/>
            <a:ext cx="4286506" cy="74919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271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med"/>
  <p:hf sldNum="0" hdr="0" dt="0"/>
  <p:txStyles>
    <p:title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1143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2286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3429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4572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5715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6858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8001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9144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1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63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95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27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158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1905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2222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25400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857500" marR="0" indent="-317500" algn="l" defTabSz="412750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7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>
            <a:extLst>
              <a:ext uri="{FF2B5EF4-FFF2-40B4-BE49-F238E27FC236}">
                <a16:creationId xmlns:a16="http://schemas.microsoft.com/office/drawing/2014/main" id="{C3BC94CB-BA4D-F24F-AEAF-FDECAB882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4567" y="4676876"/>
            <a:ext cx="3276601" cy="3276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>
            <a:extLst>
              <a:ext uri="{FF2B5EF4-FFF2-40B4-BE49-F238E27FC236}">
                <a16:creationId xmlns:a16="http://schemas.microsoft.com/office/drawing/2014/main" id="{75921584-4A26-0947-B6D4-61CFF56F2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066" y="-1279285"/>
            <a:ext cx="3855354" cy="70577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31C92548-7822-6D47-A8D6-1BDCFD15E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42582" y="61326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Hallo ik ben een 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584B8238-2C31-6C4C-8F64-6B1386256D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3276"/>
            <a:ext cx="12192000" cy="6824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1F97A6DF-48E4-0E45-8998-A3EA1C0ACA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1AD7D5D7-DCC9-3545-91CA-B31A17ACB4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351" y="5755213"/>
            <a:ext cx="546103" cy="109220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0977BADD-A6E0-0A4C-A82B-3C1164DE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5" y="2653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1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584B8238-2C31-6C4C-8F64-6B1386256D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3276"/>
            <a:ext cx="12192000" cy="6824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1F97A6DF-48E4-0E45-8998-A3EA1C0ACA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774" y="475688"/>
            <a:ext cx="2135790" cy="640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1AD7D5D7-DCC9-3545-91CA-B31A17ACB4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351" y="5755213"/>
            <a:ext cx="546103" cy="109220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0977BADD-A6E0-0A4C-A82B-3C1164DE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5" y="2653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1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.rooijakkers@denassau.nl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EEDD68D-7392-40B7-BBAC-CFDF7D8E2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004" y="2206259"/>
            <a:ext cx="8388156" cy="1034881"/>
          </a:xfrm>
        </p:spPr>
        <p:txBody>
          <a:bodyPr/>
          <a:lstStyle/>
          <a:p>
            <a:r>
              <a:rPr lang="nl-NL" dirty="0"/>
              <a:t>Ouderavond mavo 4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F4096-8998-42FD-B2AF-BF70D21198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B9C6EDD6-0D89-4CC0-9591-5E8E0A5BD406}" type="datetime2">
              <a:rPr lang="nl-NL" smtClean="0"/>
              <a:t>woensdag 4 september 2024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35D0608-9246-E910-2315-D04E08684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592" y="3379286"/>
            <a:ext cx="2268293" cy="475150"/>
          </a:xfrm>
        </p:spPr>
        <p:txBody>
          <a:bodyPr/>
          <a:lstStyle/>
          <a:p>
            <a:r>
              <a:rPr lang="nl-NL" dirty="0"/>
              <a:t>Welkom! </a:t>
            </a:r>
          </a:p>
        </p:txBody>
      </p:sp>
    </p:spTree>
    <p:extLst>
      <p:ext uri="{BB962C8B-B14F-4D97-AF65-F5344CB8AC3E}">
        <p14:creationId xmlns:p14="http://schemas.microsoft.com/office/powerpoint/2010/main" val="219234955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682" y="3046822"/>
            <a:ext cx="9666382" cy="2687406"/>
          </a:xfrm>
        </p:spPr>
        <p:txBody>
          <a:bodyPr/>
          <a:lstStyle/>
          <a:p>
            <a:pPr marL="1371600" indent="-1371600">
              <a:buFont typeface="+mj-lt"/>
              <a:buAutoNum type="arabicPeriod" startAt="2"/>
            </a:pPr>
            <a:r>
              <a:rPr lang="nl-NL" sz="7500" dirty="0"/>
              <a:t>Hoe te kiezen?</a:t>
            </a:r>
          </a:p>
        </p:txBody>
      </p:sp>
    </p:spTree>
    <p:extLst>
      <p:ext uri="{BB962C8B-B14F-4D97-AF65-F5344CB8AC3E}">
        <p14:creationId xmlns:p14="http://schemas.microsoft.com/office/powerpoint/2010/main" val="116188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3884" y="1351359"/>
            <a:ext cx="11108638" cy="39416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De meeste kiezen niet zomaar… </a:t>
            </a:r>
          </a:p>
          <a:p>
            <a:pPr marL="628650" lvl="1" indent="-285750"/>
            <a:r>
              <a:rPr lang="nl-NL" sz="1700" b="0" dirty="0">
                <a:solidFill>
                  <a:srgbClr val="31436D"/>
                </a:solidFill>
              </a:rPr>
              <a:t>Ze </a:t>
            </a:r>
            <a:r>
              <a:rPr lang="nl-NL" sz="1700" dirty="0">
                <a:solidFill>
                  <a:srgbClr val="31436D"/>
                </a:solidFill>
              </a:rPr>
              <a:t>denken</a:t>
            </a:r>
            <a:r>
              <a:rPr lang="nl-NL" sz="1700" b="0" dirty="0">
                <a:solidFill>
                  <a:srgbClr val="31436D"/>
                </a:solidFill>
              </a:rPr>
              <a:t> (lang) en goed over de keuze na én gaan </a:t>
            </a:r>
            <a:r>
              <a:rPr lang="nl-NL" sz="1700" dirty="0">
                <a:solidFill>
                  <a:srgbClr val="31436D"/>
                </a:solidFill>
              </a:rPr>
              <a:t>ervaren</a:t>
            </a:r>
            <a:r>
              <a:rPr lang="nl-NL" sz="1700" b="0" dirty="0">
                <a:solidFill>
                  <a:srgbClr val="31436D"/>
                </a:solidFill>
              </a:rPr>
              <a:t> </a:t>
            </a:r>
            <a:endParaRPr lang="nl-NL" sz="1700" u="sng" dirty="0">
              <a:solidFill>
                <a:srgbClr val="31436D"/>
              </a:solidFill>
            </a:endParaRPr>
          </a:p>
          <a:p>
            <a:pPr marL="628650" lvl="1" indent="-285750"/>
            <a:endParaRPr lang="nl-NL" sz="1700" u="sng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b="0" dirty="0">
                <a:solidFill>
                  <a:srgbClr val="31436D"/>
                </a:solidFill>
              </a:rPr>
              <a:t>Het hele jaar werken ze aan Qompas </a:t>
            </a:r>
          </a:p>
          <a:p>
            <a:pPr marL="685800" lvl="1" indent="-342900"/>
            <a:r>
              <a:rPr lang="nl-NL" sz="1700" b="0" dirty="0">
                <a:solidFill>
                  <a:srgbClr val="31436D"/>
                </a:solidFill>
              </a:rPr>
              <a:t>Qompas is </a:t>
            </a:r>
            <a:r>
              <a:rPr lang="nl-NL" sz="1700" dirty="0">
                <a:solidFill>
                  <a:srgbClr val="31436D"/>
                </a:solidFill>
              </a:rPr>
              <a:t>verplicht</a:t>
            </a:r>
            <a:r>
              <a:rPr lang="nl-NL" sz="1700" b="0" dirty="0">
                <a:solidFill>
                  <a:srgbClr val="31436D"/>
                </a:solidFill>
              </a:rPr>
              <a:t>, ze maken namelijk een </a:t>
            </a:r>
            <a:r>
              <a:rPr lang="nl-NL" sz="1700" b="0" i="1" dirty="0">
                <a:solidFill>
                  <a:srgbClr val="31436D"/>
                </a:solidFill>
              </a:rPr>
              <a:t>Loopbaandossier.</a:t>
            </a:r>
          </a:p>
          <a:p>
            <a:pPr marL="685800" lvl="1" indent="-342900"/>
            <a:r>
              <a:rPr lang="nl-NL" sz="1700" b="0" i="1" dirty="0">
                <a:solidFill>
                  <a:srgbClr val="31436D"/>
                </a:solidFill>
              </a:rPr>
              <a:t>Loopbaandossier is verplicht om examen te kunnen doen!  </a:t>
            </a:r>
          </a:p>
          <a:p>
            <a:pPr lvl="1" indent="0">
              <a:buNone/>
            </a:pPr>
            <a:endParaRPr lang="nl-NL" sz="23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b="0" dirty="0">
                <a:solidFill>
                  <a:srgbClr val="31436D"/>
                </a:solidFill>
              </a:rPr>
              <a:t>Maar, alleen Qompas is niet genoeg..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Open Dagen bezoeken om sfeer te proeven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Inlezen over mogelijk interessante opleidingen (Folders/online/Keuzegids MBO)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Meeloopdagen om het studentenleven te ervaren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Een dag meelopen bij een beroepsbeoefenaar</a:t>
            </a:r>
          </a:p>
          <a:p>
            <a:pPr marL="685800" lvl="1" indent="-342900"/>
            <a:r>
              <a:rPr lang="nl-NL" sz="2100" dirty="0">
                <a:solidFill>
                  <a:srgbClr val="31436D"/>
                </a:solidFill>
              </a:rPr>
              <a:t>Ga dingen doen/ondernemen! </a:t>
            </a:r>
          </a:p>
          <a:p>
            <a:pPr marL="342900" indent="-342900"/>
            <a:endParaRPr lang="nl-NL" sz="2500" b="0" dirty="0">
              <a:solidFill>
                <a:srgbClr val="31436D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Hoe te kiezen?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A0B7F23-C138-4D0B-F387-748335222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077" y="127635"/>
            <a:ext cx="4958282" cy="239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5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316" y="1351359"/>
            <a:ext cx="11360684" cy="39416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Je ervaringen opdoet, zoals Open Dagen bezoeken of Meeloopdagen (2x)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Je die ervaringen bespreekt met je ouder(s), mentor of decaan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Je denkt in voordelen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Je de alternatieven beperkt tot 4 opleidingen die je </a:t>
            </a:r>
            <a:r>
              <a:rPr lang="nl-NL" sz="2500" dirty="0">
                <a:solidFill>
                  <a:srgbClr val="31436D"/>
                </a:solidFill>
              </a:rPr>
              <a:t>goed</a:t>
            </a:r>
            <a:r>
              <a:rPr lang="nl-NL" sz="2500" b="0" dirty="0">
                <a:solidFill>
                  <a:srgbClr val="31436D"/>
                </a:solidFill>
              </a:rPr>
              <a:t> gaat onderzoeken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Je luistert naar je verstand én je gevoel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Je beseft dat dit </a:t>
            </a:r>
            <a:r>
              <a:rPr lang="nl-NL" sz="2500" u="sng" dirty="0">
                <a:solidFill>
                  <a:srgbClr val="31436D"/>
                </a:solidFill>
              </a:rPr>
              <a:t>niet</a:t>
            </a:r>
            <a:r>
              <a:rPr lang="nl-NL" sz="2500" b="0" dirty="0">
                <a:solidFill>
                  <a:srgbClr val="31436D"/>
                </a:solidFill>
              </a:rPr>
              <a:t> dé keuze van je leven 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Je een beetje onzekerheid accepteert</a:t>
            </a:r>
            <a:endParaRPr lang="nl-NL" sz="2100" b="0" dirty="0">
              <a:solidFill>
                <a:srgbClr val="31436D"/>
              </a:solidFill>
            </a:endParaRPr>
          </a:p>
          <a:p>
            <a:pPr marL="342900" indent="-342900"/>
            <a:endParaRPr lang="nl-NL" sz="2500" b="0" dirty="0">
              <a:solidFill>
                <a:srgbClr val="31436D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Kiezen wordt makkelijker als …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7E3A9D-43BD-4F70-A354-6F9BD6AAA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713"/>
            <a:ext cx="12122387" cy="5975287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F6F7C6A-AB0E-C37E-F117-66467D6C0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30" y="2741557"/>
            <a:ext cx="8510133" cy="27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3884" y="1351359"/>
            <a:ext cx="11108638" cy="39416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u="sng" dirty="0">
                <a:solidFill>
                  <a:srgbClr val="31436D"/>
                </a:solidFill>
                <a:latin typeface="+mn-lt"/>
              </a:rPr>
              <a:t>BOL</a:t>
            </a:r>
            <a:r>
              <a:rPr lang="nl-NL" sz="2500" b="0" dirty="0">
                <a:solidFill>
                  <a:srgbClr val="31436D"/>
                </a:solidFill>
                <a:latin typeface="+mn-lt"/>
              </a:rPr>
              <a:t> (school) of </a:t>
            </a:r>
            <a:r>
              <a:rPr lang="nl-NL" sz="2500" u="sng" dirty="0">
                <a:solidFill>
                  <a:srgbClr val="31436D"/>
                </a:solidFill>
                <a:latin typeface="+mn-lt"/>
              </a:rPr>
              <a:t>BBL</a:t>
            </a:r>
            <a:r>
              <a:rPr lang="nl-NL" sz="2500" b="0" dirty="0">
                <a:solidFill>
                  <a:srgbClr val="31436D"/>
                </a:solidFill>
                <a:latin typeface="+mn-lt"/>
              </a:rPr>
              <a:t> (werken)?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  <a:latin typeface="+mn-lt"/>
              </a:rPr>
              <a:t>BOL = 5 dagen naar school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  <a:latin typeface="+mn-lt"/>
              </a:rPr>
              <a:t>BBL = 4 dagen werken en 1 dag school </a:t>
            </a:r>
          </a:p>
          <a:p>
            <a:pPr marL="685800" lvl="1" indent="-342900"/>
            <a:endParaRPr lang="nl-NL" sz="2100" b="0" dirty="0">
              <a:solidFill>
                <a:srgbClr val="31436D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  <a:latin typeface="+mn-lt"/>
              </a:rPr>
              <a:t>Niveau 3 of Niveau 4?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  <a:latin typeface="+mn-lt"/>
              </a:rPr>
              <a:t>Niveau 3: </a:t>
            </a:r>
            <a:r>
              <a:rPr lang="nl-NL" sz="2100" dirty="0">
                <a:solidFill>
                  <a:srgbClr val="31436D"/>
                </a:solidFill>
                <a:latin typeface="+mn-lt"/>
              </a:rPr>
              <a:t>Vakopleiding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  <a:latin typeface="+mn-lt"/>
              </a:rPr>
              <a:t>Niveau 4: </a:t>
            </a:r>
            <a:r>
              <a:rPr lang="nl-NL" sz="2100" dirty="0">
                <a:solidFill>
                  <a:srgbClr val="31436D"/>
                </a:solidFill>
                <a:latin typeface="+mn-lt"/>
              </a:rPr>
              <a:t>Middenkader</a:t>
            </a:r>
            <a:r>
              <a:rPr lang="nl-NL" sz="2100" b="0" dirty="0">
                <a:solidFill>
                  <a:srgbClr val="31436D"/>
                </a:solidFill>
                <a:latin typeface="+mn-lt"/>
              </a:rPr>
              <a:t> of specialistenopleiding </a:t>
            </a:r>
            <a:endParaRPr lang="nl-NL" sz="2500" b="0" dirty="0">
              <a:solidFill>
                <a:srgbClr val="31436D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>
                <a:solidFill>
                  <a:srgbClr val="31436D"/>
                </a:solidFill>
                <a:latin typeface="+mn-lt"/>
              </a:rPr>
              <a:t>Aanmelden op MBO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  <a:latin typeface="+mn-lt"/>
              </a:rPr>
              <a:t>Vanaf 1 oktober/november tot 1 april </a:t>
            </a:r>
          </a:p>
          <a:p>
            <a:pPr marL="914400" lvl="2" indent="-342900"/>
            <a:r>
              <a:rPr lang="nl-NL" sz="1900" b="0" dirty="0">
                <a:solidFill>
                  <a:srgbClr val="31436D"/>
                </a:solidFill>
                <a:latin typeface="+mn-lt"/>
              </a:rPr>
              <a:t>Zo snel mogelijk! </a:t>
            </a:r>
          </a:p>
          <a:p>
            <a:pPr marL="1143000" lvl="3" indent="-342900"/>
            <a:r>
              <a:rPr lang="nl-NL" sz="1800" b="0" dirty="0">
                <a:solidFill>
                  <a:srgbClr val="31436D"/>
                </a:solidFill>
                <a:latin typeface="+mn-lt"/>
              </a:rPr>
              <a:t>Opleidingen kunnen vol zijn</a:t>
            </a:r>
          </a:p>
          <a:p>
            <a:pPr marL="1371600" lvl="4" indent="-342900"/>
            <a:r>
              <a:rPr lang="nl-NL" sz="1800" b="0" dirty="0">
                <a:solidFill>
                  <a:srgbClr val="31436D"/>
                </a:solidFill>
              </a:rPr>
              <a:t>Opleidingen met beperkt aantal plaatsen laten niet iedereen toe</a:t>
            </a:r>
            <a:r>
              <a:rPr lang="nl-NL" sz="1800" b="0" dirty="0">
                <a:solidFill>
                  <a:srgbClr val="31436D"/>
                </a:solidFill>
                <a:latin typeface="+mn-lt"/>
              </a:rPr>
              <a:t> </a:t>
            </a:r>
          </a:p>
          <a:p>
            <a:pPr marL="1371600" lvl="4" indent="-342900"/>
            <a:r>
              <a:rPr lang="nl-NL" sz="1800" b="0" dirty="0">
                <a:solidFill>
                  <a:srgbClr val="31436D"/>
                </a:solidFill>
              </a:rPr>
              <a:t>Vaak hanteren opleidingen de volgorde van aanmeldingen </a:t>
            </a:r>
            <a:endParaRPr lang="nl-NL" sz="1800" b="0" dirty="0">
              <a:solidFill>
                <a:srgbClr val="31436D"/>
              </a:solidFill>
              <a:latin typeface="+mn-lt"/>
            </a:endParaRPr>
          </a:p>
          <a:p>
            <a:pPr marL="1143000" lvl="3" indent="-342900"/>
            <a:r>
              <a:rPr lang="nl-NL" sz="1800" b="0" dirty="0">
                <a:solidFill>
                  <a:srgbClr val="31436D"/>
                </a:solidFill>
                <a:latin typeface="+mn-lt"/>
              </a:rPr>
              <a:t>Opleidingen kunnen extra eisen stellen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MBO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16F8FD7-1034-8C67-AA39-4766FD31E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835" y="140982"/>
            <a:ext cx="2750426" cy="366562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741981D-2620-DD3C-590D-8BE400AD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647" y="114390"/>
            <a:ext cx="2811449" cy="366562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222CE8C-7A22-4143-0D40-F9F70E8C7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45" y="1211815"/>
            <a:ext cx="8964394" cy="330725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FC9E0CF-F746-F98C-81CC-5DAF8B10F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361" y="4217494"/>
            <a:ext cx="5477639" cy="156231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E7B4143-8EFF-D407-8DF1-5614CBA62C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091" y="3962924"/>
            <a:ext cx="5657170" cy="266008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F18CB9B-AF26-05C5-36A1-53AAF1BA3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3206" y="551873"/>
            <a:ext cx="6118673" cy="56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3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316" y="1351359"/>
            <a:ext cx="11223835" cy="4954768"/>
          </a:xfrm>
        </p:spPr>
        <p:txBody>
          <a:bodyPr/>
          <a:lstStyle/>
          <a:p>
            <a:r>
              <a:rPr lang="nl-NL" sz="3000" b="0" dirty="0">
                <a:solidFill>
                  <a:srgbClr val="31436D"/>
                </a:solidFill>
                <a:latin typeface="+mn-lt"/>
              </a:rPr>
              <a:t>Je mag na behalen van </a:t>
            </a:r>
            <a:r>
              <a:rPr lang="nl-NL" sz="3000" b="0" dirty="0" err="1">
                <a:solidFill>
                  <a:srgbClr val="31436D"/>
                </a:solidFill>
                <a:latin typeface="+mn-lt"/>
              </a:rPr>
              <a:t>Mavo-diploma</a:t>
            </a:r>
            <a:r>
              <a:rPr lang="nl-NL" sz="3000" b="0" dirty="0">
                <a:solidFill>
                  <a:srgbClr val="31436D"/>
                </a:solidFill>
                <a:latin typeface="+mn-lt"/>
              </a:rPr>
              <a:t> doorstromen naar Havo 4 als je: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000" b="0" dirty="0">
                <a:solidFill>
                  <a:srgbClr val="31436D"/>
                </a:solidFill>
                <a:latin typeface="+mn-lt"/>
              </a:rPr>
              <a:t>Slaagt voor mavo-examen </a:t>
            </a:r>
            <a:r>
              <a:rPr lang="nl-NL" sz="3000" b="0" dirty="0">
                <a:solidFill>
                  <a:srgbClr val="FF0000"/>
                </a:solidFill>
                <a:latin typeface="+mn-lt"/>
              </a:rPr>
              <a:t>mét een extra vak</a:t>
            </a:r>
          </a:p>
          <a:p>
            <a:pPr marL="685800" lvl="1" indent="-342900"/>
            <a:r>
              <a:rPr lang="nl-NL" sz="3000" b="0" dirty="0">
                <a:solidFill>
                  <a:srgbClr val="31436D"/>
                </a:solidFill>
                <a:latin typeface="+mn-lt"/>
              </a:rPr>
              <a:t>Je doet eindexamen in 7 in plaats van 6 vakken </a:t>
            </a:r>
          </a:p>
          <a:p>
            <a:pPr marL="685800" lvl="1" indent="-342900"/>
            <a:endParaRPr lang="nl-NL" sz="3000" b="0" dirty="0">
              <a:solidFill>
                <a:srgbClr val="31436D"/>
              </a:solidFill>
              <a:latin typeface="+mn-lt"/>
            </a:endParaRPr>
          </a:p>
          <a:p>
            <a:pPr marL="685800" lvl="1" indent="-342900"/>
            <a:endParaRPr lang="nl-NL" sz="2700" b="0" dirty="0">
              <a:solidFill>
                <a:srgbClr val="31436D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000" b="0" dirty="0">
                <a:solidFill>
                  <a:srgbClr val="31436D"/>
                </a:solidFill>
                <a:latin typeface="+mn-lt"/>
              </a:rPr>
              <a:t>Geslaagd voor mavo-examen zonder extra vak maar mét een (niet afgerond) </a:t>
            </a:r>
            <a:r>
              <a:rPr lang="nl-NL" sz="3000" b="0" dirty="0">
                <a:solidFill>
                  <a:srgbClr val="FF0000"/>
                </a:solidFill>
                <a:latin typeface="+mn-lt"/>
              </a:rPr>
              <a:t>gemiddelde van 6,8 </a:t>
            </a:r>
            <a:r>
              <a:rPr lang="nl-NL" sz="3000" b="0" dirty="0">
                <a:solidFill>
                  <a:srgbClr val="31436D"/>
                </a:solidFill>
                <a:latin typeface="+mn-lt"/>
              </a:rPr>
              <a:t>voor SE en CE</a:t>
            </a:r>
          </a:p>
          <a:p>
            <a:pPr marL="628650" lvl="1" indent="-285750"/>
            <a:endParaRPr lang="nl-NL" sz="1700" b="0" dirty="0">
              <a:solidFill>
                <a:srgbClr val="31436D"/>
              </a:solidFill>
              <a:latin typeface="+mn-lt"/>
            </a:endParaRPr>
          </a:p>
          <a:p>
            <a:pPr marL="285750" indent="-285750"/>
            <a:endParaRPr lang="nl-NL" sz="2100" b="0" dirty="0">
              <a:solidFill>
                <a:srgbClr val="31436D"/>
              </a:solidFill>
              <a:latin typeface="+mn-lt"/>
            </a:endParaRPr>
          </a:p>
          <a:p>
            <a:pPr marL="342900" indent="-342900"/>
            <a:endParaRPr lang="nl-NL" sz="2500" b="0" dirty="0">
              <a:solidFill>
                <a:srgbClr val="31436D"/>
              </a:solidFill>
              <a:latin typeface="+mn-lt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Doorstroom naar Havo</a:t>
            </a:r>
          </a:p>
        </p:txBody>
      </p:sp>
    </p:spTree>
    <p:extLst>
      <p:ext uri="{BB962C8B-B14F-4D97-AF65-F5344CB8AC3E}">
        <p14:creationId xmlns:p14="http://schemas.microsoft.com/office/powerpoint/2010/main" val="9663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1283" y="1717146"/>
            <a:ext cx="5914717" cy="495476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000" b="0" dirty="0">
                <a:solidFill>
                  <a:srgbClr val="31436D"/>
                </a:solidFill>
                <a:latin typeface="+mn-lt"/>
              </a:rPr>
              <a:t>Praktisch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000" b="0" dirty="0">
                <a:solidFill>
                  <a:srgbClr val="31436D"/>
                </a:solidFill>
                <a:latin typeface="+mn-lt"/>
              </a:rPr>
              <a:t>Beroepsgericht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000" b="0" dirty="0">
                <a:solidFill>
                  <a:srgbClr val="31436D"/>
                </a:solidFill>
                <a:latin typeface="+mn-lt"/>
              </a:rPr>
              <a:t>Stages en werkopdrachten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000" b="0" dirty="0">
                <a:solidFill>
                  <a:srgbClr val="31436D"/>
                </a:solidFill>
                <a:latin typeface="+mn-lt"/>
              </a:rPr>
              <a:t>Meestal in drie jaar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3000" b="0" dirty="0">
                <a:solidFill>
                  <a:srgbClr val="31436D"/>
                </a:solidFill>
                <a:latin typeface="+mn-lt"/>
              </a:rPr>
              <a:t>Doorstroom naar werk of HBO </a:t>
            </a:r>
          </a:p>
          <a:p>
            <a:pPr marL="628650" lvl="1" indent="-285750"/>
            <a:endParaRPr lang="nl-NL" sz="1700" b="0" dirty="0">
              <a:solidFill>
                <a:srgbClr val="31436D"/>
              </a:solidFill>
              <a:latin typeface="+mn-lt"/>
            </a:endParaRPr>
          </a:p>
          <a:p>
            <a:pPr marL="285750" indent="-285750"/>
            <a:endParaRPr lang="nl-NL" sz="2100" b="0" dirty="0">
              <a:solidFill>
                <a:srgbClr val="31436D"/>
              </a:solidFill>
              <a:latin typeface="+mn-lt"/>
            </a:endParaRPr>
          </a:p>
          <a:p>
            <a:pPr marL="342900" indent="-342900"/>
            <a:endParaRPr lang="nl-NL" sz="2500" b="0" dirty="0">
              <a:solidFill>
                <a:srgbClr val="31436D"/>
              </a:solidFill>
              <a:latin typeface="+mn-lt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Mbo of Havo?</a:t>
            </a:r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F460449E-6776-FFDE-0452-00527B6924B8}"/>
              </a:ext>
            </a:extLst>
          </p:cNvPr>
          <p:cNvSpPr txBox="1">
            <a:spLocks/>
          </p:cNvSpPr>
          <p:nvPr/>
        </p:nvSpPr>
        <p:spPr>
          <a:xfrm>
            <a:off x="6547427" y="1640608"/>
            <a:ext cx="5644573" cy="495476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lang="en-GB" sz="1600" b="1" i="0" kern="1200" smtClean="0">
                <a:solidFill>
                  <a:srgbClr val="1E2E50"/>
                </a:solidFill>
                <a:effectLst/>
                <a:latin typeface="Muli" pitchFamily="2" charset="77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srgbClr val="F6772D"/>
                </a:solidFill>
                <a:effectLst/>
                <a:uLnTx/>
                <a:uFillTx/>
                <a:latin typeface="Muli SemiBold"/>
              </a:rPr>
              <a:t>Theoretisch 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srgbClr val="F6772D"/>
                </a:solidFill>
                <a:effectLst/>
                <a:uLnTx/>
                <a:uFillTx/>
                <a:latin typeface="Muli SemiBold"/>
              </a:rPr>
              <a:t>Algemene vakken 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srgbClr val="F6772D"/>
                </a:solidFill>
                <a:effectLst/>
                <a:uLnTx/>
                <a:uFillTx/>
                <a:latin typeface="Muli SemiBold"/>
              </a:rPr>
              <a:t>Klassikaal </a:t>
            </a:r>
            <a:r>
              <a:rPr kumimoji="0" lang="nl-NL" sz="3000" b="0" i="1" u="none" strike="noStrike" kern="1200" cap="none" spc="0" normalizeH="0" baseline="0" noProof="0" dirty="0">
                <a:ln>
                  <a:noFill/>
                </a:ln>
                <a:solidFill>
                  <a:srgbClr val="F6772D"/>
                </a:solidFill>
                <a:effectLst/>
                <a:uLnTx/>
                <a:uFillTx/>
                <a:latin typeface="Muli SemiBold"/>
              </a:rPr>
              <a:t>schools </a:t>
            </a: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srgbClr val="F6772D"/>
              </a:solidFill>
              <a:effectLst/>
              <a:uLnTx/>
              <a:uFillTx/>
              <a:latin typeface="Muli SemiBold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srgbClr val="F6772D"/>
                </a:solidFill>
                <a:effectLst/>
                <a:uLnTx/>
                <a:uFillTx/>
                <a:latin typeface="Muli SemiBold"/>
              </a:rPr>
              <a:t>Vaak drie jaar (eigenlijk twee)</a:t>
            </a:r>
          </a:p>
          <a:p>
            <a:pPr marL="457200" marR="0" lvl="0" indent="-45720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srgbClr val="F6772D"/>
                </a:solidFill>
                <a:effectLst/>
                <a:uLnTx/>
                <a:uFillTx/>
                <a:latin typeface="Muli SemiBold"/>
              </a:rPr>
              <a:t>Doorstroom naar HBO of werk   </a:t>
            </a:r>
          </a:p>
          <a:p>
            <a:pPr marL="628650" marR="0" lvl="1" indent="-285750" algn="l" defTabSz="4572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31436D"/>
              </a:solidFill>
              <a:effectLst/>
              <a:uLnTx/>
              <a:uFillTx/>
              <a:latin typeface="Muli SemiBold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rgbClr val="31436D"/>
              </a:solidFill>
              <a:effectLst/>
              <a:uLnTx/>
              <a:uFillTx/>
              <a:latin typeface="Muli SemiBold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00" b="0" i="0" u="none" strike="noStrike" kern="1200" cap="none" spc="0" normalizeH="0" baseline="0" noProof="0" dirty="0">
              <a:ln>
                <a:noFill/>
              </a:ln>
              <a:solidFill>
                <a:srgbClr val="31436D"/>
              </a:solidFill>
              <a:effectLst/>
              <a:uLnTx/>
              <a:uFillTx/>
              <a:latin typeface="Muli SemiBold"/>
            </a:endParaRP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5B573EA6-C506-BB6C-DB4A-4E440FF1C991}"/>
              </a:ext>
            </a:extLst>
          </p:cNvPr>
          <p:cNvSpPr txBox="1">
            <a:spLocks/>
          </p:cNvSpPr>
          <p:nvPr/>
        </p:nvSpPr>
        <p:spPr>
          <a:xfrm>
            <a:off x="199972" y="1131261"/>
            <a:ext cx="5090514" cy="649168"/>
          </a:xfrm>
          <a:prstGeom prst="rect">
            <a:avLst/>
          </a:prstGeom>
          <a:solidFill>
            <a:srgbClr val="007E95"/>
          </a:solidFill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lang="en-GB" sz="1600" b="1" i="0" kern="1200" smtClean="0">
                <a:solidFill>
                  <a:srgbClr val="1E2E50"/>
                </a:solidFill>
                <a:effectLst/>
                <a:latin typeface="Muli" pitchFamily="2" charset="77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0" i="0" u="none" strike="noStrike" kern="1200" cap="none" spc="0" normalizeH="0" baseline="0" noProof="0" dirty="0">
                <a:ln>
                  <a:noFill/>
                </a:ln>
                <a:solidFill>
                  <a:srgbClr val="F6772D"/>
                </a:solidFill>
                <a:effectLst/>
                <a:uLnTx/>
                <a:uFillTx/>
                <a:latin typeface="Muli SemiBold"/>
              </a:rPr>
              <a:t>Mbo</a:t>
            </a: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srgbClr val="31436D"/>
                </a:solidFill>
                <a:effectLst/>
                <a:uLnTx/>
                <a:uFillTx/>
                <a:latin typeface="Muli SemiBold"/>
              </a:rPr>
              <a:t>  </a:t>
            </a:r>
          </a:p>
          <a:p>
            <a:pPr marL="628650" marR="0" lvl="1" indent="-285750" algn="l" defTabSz="4572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31436D"/>
              </a:solidFill>
              <a:effectLst/>
              <a:uLnTx/>
              <a:uFillTx/>
              <a:latin typeface="Muli SemiBold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rgbClr val="31436D"/>
              </a:solidFill>
              <a:effectLst/>
              <a:uLnTx/>
              <a:uFillTx/>
              <a:latin typeface="Muli SemiBold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00" b="0" i="0" u="none" strike="noStrike" kern="1200" cap="none" spc="0" normalizeH="0" baseline="0" noProof="0" dirty="0">
              <a:ln>
                <a:noFill/>
              </a:ln>
              <a:solidFill>
                <a:srgbClr val="31436D"/>
              </a:solidFill>
              <a:effectLst/>
              <a:uLnTx/>
              <a:uFillTx/>
              <a:latin typeface="Muli SemiBold"/>
            </a:endParaRP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C418281B-1B26-781C-8918-EE60A8FB5007}"/>
              </a:ext>
            </a:extLst>
          </p:cNvPr>
          <p:cNvSpPr txBox="1">
            <a:spLocks/>
          </p:cNvSpPr>
          <p:nvPr/>
        </p:nvSpPr>
        <p:spPr>
          <a:xfrm>
            <a:off x="6347875" y="1125969"/>
            <a:ext cx="5644573" cy="649168"/>
          </a:xfrm>
          <a:prstGeom prst="rect">
            <a:avLst/>
          </a:prstGeom>
          <a:solidFill>
            <a:srgbClr val="F6772D"/>
          </a:solidFill>
        </p:spPr>
        <p:txBody>
          <a:bodyPr/>
          <a:lstStyle>
            <a:lvl1pPr marL="0" indent="0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lang="en-GB" sz="1600" b="1" i="0" kern="1200" smtClean="0">
                <a:solidFill>
                  <a:srgbClr val="1E2E50"/>
                </a:solidFill>
                <a:effectLst/>
                <a:latin typeface="Muli" pitchFamily="2" charset="77"/>
                <a:ea typeface="+mn-ea"/>
                <a:cs typeface="+mn-cs"/>
              </a:defRPr>
            </a:lvl1pPr>
            <a:lvl2pPr marL="342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Muli SemiBold" pitchFamily="2" charset="77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0" i="0" u="none" strike="noStrike" kern="1200" cap="none" spc="0" normalizeH="0" baseline="0" noProof="0" dirty="0">
                <a:ln>
                  <a:noFill/>
                </a:ln>
                <a:solidFill>
                  <a:srgbClr val="31436D"/>
                </a:solidFill>
                <a:effectLst/>
                <a:uLnTx/>
                <a:uFillTx/>
                <a:latin typeface="Muli SemiBold"/>
              </a:rPr>
              <a:t>Havo    </a:t>
            </a:r>
          </a:p>
          <a:p>
            <a:pPr marL="628650" marR="0" lvl="1" indent="-285750" algn="l" defTabSz="4572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31436D"/>
              </a:solidFill>
              <a:effectLst/>
              <a:uLnTx/>
              <a:uFillTx/>
              <a:latin typeface="Muli SemiBold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rgbClr val="31436D"/>
              </a:solidFill>
              <a:effectLst/>
              <a:uLnTx/>
              <a:uFillTx/>
              <a:latin typeface="Muli SemiBold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00" b="0" i="0" u="none" strike="noStrike" kern="1200" cap="none" spc="0" normalizeH="0" baseline="0" noProof="0" dirty="0">
              <a:ln>
                <a:noFill/>
              </a:ln>
              <a:solidFill>
                <a:srgbClr val="31436D"/>
              </a:solidFill>
              <a:effectLst/>
              <a:uLnTx/>
              <a:uFillTx/>
              <a:latin typeface="Muli SemiBold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B892202-C9AE-7479-AE66-6CB93D1E1D1D}"/>
              </a:ext>
            </a:extLst>
          </p:cNvPr>
          <p:cNvSpPr txBox="1">
            <a:spLocks/>
          </p:cNvSpPr>
          <p:nvPr/>
        </p:nvSpPr>
        <p:spPr bwMode="auto">
          <a:xfrm>
            <a:off x="3457826" y="5511282"/>
            <a:ext cx="5844794" cy="482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nl-NL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 SemiBold"/>
              </a:rPr>
              <a:t>Ook als leerling naar de Havo wil </a:t>
            </a:r>
            <a:r>
              <a:rPr kumimoji="0" lang="nl-NL" sz="29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 SemiBold"/>
              </a:rPr>
              <a:t>moet</a:t>
            </a:r>
            <a:r>
              <a:rPr kumimoji="0" lang="nl-NL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 SemiBold"/>
              </a:rPr>
              <a:t> </a:t>
            </a:r>
            <a:r>
              <a:rPr lang="nl-NL" sz="2900" b="1" dirty="0">
                <a:solidFill>
                  <a:srgbClr val="FF0000"/>
                </a:solidFill>
                <a:latin typeface="Muli SemiBold"/>
              </a:rPr>
              <a:t>hij/zij</a:t>
            </a:r>
            <a:r>
              <a:rPr kumimoji="0" lang="nl-NL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uli SemiBold"/>
              </a:rPr>
              <a:t> inschrijven voor een Mbo-opleiding!</a:t>
            </a:r>
          </a:p>
        </p:txBody>
      </p:sp>
    </p:spTree>
    <p:extLst>
      <p:ext uri="{BB962C8B-B14F-4D97-AF65-F5344CB8AC3E}">
        <p14:creationId xmlns:p14="http://schemas.microsoft.com/office/powerpoint/2010/main" val="23558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878" y="2336609"/>
            <a:ext cx="9666382" cy="2687406"/>
          </a:xfrm>
        </p:spPr>
        <p:txBody>
          <a:bodyPr/>
          <a:lstStyle/>
          <a:p>
            <a:pPr marL="1371600" indent="-1371600">
              <a:buFont typeface="+mj-lt"/>
              <a:buAutoNum type="arabicPeriod" startAt="3"/>
            </a:pPr>
            <a:r>
              <a:rPr lang="nl-NL" sz="7500" dirty="0"/>
              <a:t>Wat mag verwacht worden van decaan?  </a:t>
            </a:r>
          </a:p>
        </p:txBody>
      </p:sp>
    </p:spTree>
    <p:extLst>
      <p:ext uri="{BB962C8B-B14F-4D97-AF65-F5344CB8AC3E}">
        <p14:creationId xmlns:p14="http://schemas.microsoft.com/office/powerpoint/2010/main" val="1306512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316" y="1351359"/>
            <a:ext cx="9146873" cy="49547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Beschikbaar voor álle vragen over de studiekeuze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Leerlingen kunnen binnenlopen of mailen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Ouders kunnen mailen, bellen of een afspraak maken </a:t>
            </a: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Voert gesprekjes met leerlingen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5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Informeer leerlingen over belangrijke momenten en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5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Aanspreekpunt voor leerlingen én ouders als het niet lukt </a:t>
            </a:r>
            <a:r>
              <a:rPr lang="nl-NL" sz="2100" b="0" dirty="0">
                <a:solidFill>
                  <a:srgbClr val="31436D"/>
                </a:solidFill>
              </a:rPr>
              <a:t> </a:t>
            </a:r>
          </a:p>
          <a:p>
            <a:pPr lvl="1" indent="0">
              <a:buNone/>
            </a:pPr>
            <a:endParaRPr lang="nl-NL" sz="1700" b="0" dirty="0">
              <a:solidFill>
                <a:srgbClr val="31436D"/>
              </a:solidFill>
            </a:endParaRPr>
          </a:p>
          <a:p>
            <a:pPr marL="628650" lvl="1" indent="-285750"/>
            <a:endParaRPr lang="nl-NL" sz="1700" b="0" dirty="0">
              <a:solidFill>
                <a:srgbClr val="31436D"/>
              </a:solidFill>
            </a:endParaRPr>
          </a:p>
          <a:p>
            <a:pPr marL="285750" indent="-28575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/>
            <a:endParaRPr lang="nl-NL" sz="2500" b="0" dirty="0">
              <a:solidFill>
                <a:srgbClr val="31436D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Wat doet de decaan?</a:t>
            </a:r>
          </a:p>
        </p:txBody>
      </p:sp>
      <p:pic>
        <p:nvPicPr>
          <p:cNvPr id="2" name="Picture 2" descr="Wat is LOB? – Zeeuwse Ambities">
            <a:extLst>
              <a:ext uri="{FF2B5EF4-FFF2-40B4-BE49-F238E27FC236}">
                <a16:creationId xmlns:a16="http://schemas.microsoft.com/office/drawing/2014/main" id="{7BD19B63-F48C-8CAA-958C-CC424E1F6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99" y="679661"/>
            <a:ext cx="3698631" cy="37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8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682" y="3046822"/>
            <a:ext cx="9666382" cy="2687406"/>
          </a:xfrm>
        </p:spPr>
        <p:txBody>
          <a:bodyPr/>
          <a:lstStyle/>
          <a:p>
            <a:pPr marL="1371600" indent="-1371600">
              <a:buFont typeface="+mj-lt"/>
              <a:buAutoNum type="arabicPeriod" startAt="4"/>
            </a:pPr>
            <a:r>
              <a:rPr lang="nl-NL" sz="7500" dirty="0"/>
              <a:t>Jaarplanning</a:t>
            </a:r>
          </a:p>
        </p:txBody>
      </p:sp>
    </p:spTree>
    <p:extLst>
      <p:ext uri="{BB962C8B-B14F-4D97-AF65-F5344CB8AC3E}">
        <p14:creationId xmlns:p14="http://schemas.microsoft.com/office/powerpoint/2010/main" val="3230447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316" y="1351359"/>
            <a:ext cx="11135015" cy="49547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Qompas deadlines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Staan bij de leerlingen in SOM-agenda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Ze kunnen áltijd door- en vooruitwerken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Deadline niet gehaald? Werken in de medialab tot het af is. </a:t>
            </a: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Open Dagen Mbo’s 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Overzicht in de mail (Rk)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Kijk op de websites van de Mbo’s </a:t>
            </a:r>
          </a:p>
          <a:p>
            <a:pPr marL="685800" lvl="1" indent="-342900"/>
            <a:r>
              <a:rPr lang="nl-NL" sz="2100" dirty="0">
                <a:solidFill>
                  <a:srgbClr val="31436D"/>
                </a:solidFill>
              </a:rPr>
              <a:t>Kiesmbo.nl</a:t>
            </a:r>
          </a:p>
          <a:p>
            <a:pPr marL="685800" lvl="1" indent="-34290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Aanmelden Mbo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Via site van de school/opleiding</a:t>
            </a:r>
          </a:p>
          <a:p>
            <a:pPr marL="685800" lvl="1" indent="-342900"/>
            <a:r>
              <a:rPr lang="nl-NL" sz="2100" b="0" dirty="0" err="1">
                <a:solidFill>
                  <a:srgbClr val="31436D"/>
                </a:solidFill>
              </a:rPr>
              <a:t>DigiD</a:t>
            </a:r>
            <a:r>
              <a:rPr lang="nl-NL" sz="2100" b="0" dirty="0">
                <a:solidFill>
                  <a:srgbClr val="31436D"/>
                </a:solidFill>
              </a:rPr>
              <a:t> nodig!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Vanaf 1 okt/nov 2024 tot 1 april 2025</a:t>
            </a: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Jaarplanning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091FD7C-A296-6120-5147-81747300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542" y="0"/>
            <a:ext cx="2465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9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2C029B9-48F9-4EEB-91DD-4DDEF87161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22C595-5A9B-4D0A-8520-EFCCE1E1F0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29187" y="1156407"/>
            <a:ext cx="7107482" cy="512475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Uitleg gang van zaken door mevr. De Jager (Coördinator M3/4) </a:t>
            </a:r>
          </a:p>
          <a:p>
            <a:pPr marL="457200" indent="-457200">
              <a:buAutoNum type="arabicPeriod"/>
            </a:pPr>
            <a:endParaRPr lang="nl-NL" sz="30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Informatie over studiekeuze door Dhr. Rooijakkers (Decaan Mavo) </a:t>
            </a:r>
          </a:p>
          <a:p>
            <a:pPr marL="457200" indent="-457200">
              <a:buAutoNum type="arabicPeriod"/>
            </a:pPr>
            <a:endParaRPr lang="nl-NL" sz="30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Bijeenkomst ouders en mentor in lokalen</a:t>
            </a:r>
          </a:p>
        </p:txBody>
      </p:sp>
    </p:spTree>
    <p:extLst>
      <p:ext uri="{BB962C8B-B14F-4D97-AF65-F5344CB8AC3E}">
        <p14:creationId xmlns:p14="http://schemas.microsoft.com/office/powerpoint/2010/main" val="4173801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682" y="3046822"/>
            <a:ext cx="9666382" cy="2687406"/>
          </a:xfrm>
        </p:spPr>
        <p:txBody>
          <a:bodyPr/>
          <a:lstStyle/>
          <a:p>
            <a:pPr marL="1371600" indent="-1371600">
              <a:buFont typeface="+mj-lt"/>
              <a:buAutoNum type="arabicPeriod" startAt="5"/>
            </a:pPr>
            <a:r>
              <a:rPr lang="nl-NL" sz="7500" dirty="0"/>
              <a:t>Contact en website</a:t>
            </a:r>
          </a:p>
        </p:txBody>
      </p:sp>
    </p:spTree>
    <p:extLst>
      <p:ext uri="{BB962C8B-B14F-4D97-AF65-F5344CB8AC3E}">
        <p14:creationId xmlns:p14="http://schemas.microsoft.com/office/powerpoint/2010/main" val="3648751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316" y="1351359"/>
            <a:ext cx="11135015" cy="49547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Dedecaan.denassau.nl	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Via </a:t>
            </a:r>
            <a:r>
              <a:rPr lang="nl-NL" sz="2100" b="0" i="1" dirty="0">
                <a:solidFill>
                  <a:srgbClr val="31436D"/>
                </a:solidFill>
              </a:rPr>
              <a:t>leerlingen</a:t>
            </a:r>
            <a:r>
              <a:rPr lang="nl-NL" sz="2100" b="0" dirty="0">
                <a:solidFill>
                  <a:srgbClr val="31436D"/>
                </a:solidFill>
              </a:rPr>
              <a:t> -&gt; </a:t>
            </a:r>
            <a:r>
              <a:rPr lang="nl-NL" sz="2100" b="0" i="1" dirty="0">
                <a:solidFill>
                  <a:srgbClr val="31436D"/>
                </a:solidFill>
              </a:rPr>
              <a:t>Decanaat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Informatie en FAQ’s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Data op een rij </a:t>
            </a: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  <a:latin typeface="+mn-lt"/>
              </a:rPr>
              <a:t>Kiesmbo.nl</a:t>
            </a:r>
            <a:endParaRPr lang="nl-NL" sz="2100" b="0" dirty="0">
              <a:solidFill>
                <a:srgbClr val="31436D"/>
              </a:solidFill>
              <a:latin typeface="+mn-lt"/>
            </a:endParaRPr>
          </a:p>
          <a:p>
            <a:pPr marL="685800" lvl="1" indent="-34290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  <a:latin typeface="+mn-lt"/>
              </a:rPr>
              <a:t>Contact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  <a:hlinkClick r:id="rId2"/>
              </a:rPr>
              <a:t>J.rooijakkers@denassau.nl</a:t>
            </a:r>
            <a:r>
              <a:rPr lang="nl-NL" sz="2100" b="0" dirty="0">
                <a:solidFill>
                  <a:srgbClr val="31436D"/>
                </a:solidFill>
              </a:rPr>
              <a:t>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Kantoor op de PK </a:t>
            </a:r>
          </a:p>
          <a:p>
            <a:pPr marL="685800" lvl="1" indent="-342900"/>
            <a:r>
              <a:rPr lang="nl-NL" sz="2100" b="0" dirty="0">
                <a:solidFill>
                  <a:srgbClr val="31436D"/>
                </a:solidFill>
              </a:rPr>
              <a:t>076 5330330</a:t>
            </a: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Contact en website</a:t>
            </a:r>
          </a:p>
        </p:txBody>
      </p:sp>
    </p:spTree>
    <p:extLst>
      <p:ext uri="{BB962C8B-B14F-4D97-AF65-F5344CB8AC3E}">
        <p14:creationId xmlns:p14="http://schemas.microsoft.com/office/powerpoint/2010/main" val="33816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1724" y="2324927"/>
            <a:ext cx="9666382" cy="2687406"/>
          </a:xfrm>
        </p:spPr>
        <p:txBody>
          <a:bodyPr/>
          <a:lstStyle/>
          <a:p>
            <a:r>
              <a:rPr lang="nl-NL" sz="7500" dirty="0"/>
              <a:t>Veel succes ! </a:t>
            </a:r>
          </a:p>
        </p:txBody>
      </p:sp>
    </p:spTree>
    <p:extLst>
      <p:ext uri="{BB962C8B-B14F-4D97-AF65-F5344CB8AC3E}">
        <p14:creationId xmlns:p14="http://schemas.microsoft.com/office/powerpoint/2010/main" val="1095293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53862" y="2085297"/>
            <a:ext cx="11248149" cy="2687406"/>
          </a:xfrm>
        </p:spPr>
        <p:txBody>
          <a:bodyPr/>
          <a:lstStyle/>
          <a:p>
            <a:r>
              <a:rPr lang="nl-NL" sz="4500" dirty="0"/>
              <a:t>M4a Dhr. </a:t>
            </a:r>
            <a:r>
              <a:rPr lang="nl-NL" sz="4500" dirty="0" err="1"/>
              <a:t>Walenciak</a:t>
            </a:r>
            <a:r>
              <a:rPr lang="nl-NL" sz="4500" dirty="0"/>
              <a:t> 		Lok. 161</a:t>
            </a:r>
          </a:p>
          <a:p>
            <a:r>
              <a:rPr lang="nl-NL" sz="4500" dirty="0"/>
              <a:t>M4b Mevr. </a:t>
            </a:r>
            <a:r>
              <a:rPr lang="nl-NL" sz="4500" dirty="0" err="1"/>
              <a:t>Swanen</a:t>
            </a:r>
            <a:r>
              <a:rPr lang="nl-NL" sz="4500" dirty="0"/>
              <a:t> 		Lok. 163</a:t>
            </a:r>
          </a:p>
          <a:p>
            <a:r>
              <a:rPr lang="nl-NL" sz="4500" dirty="0"/>
              <a:t>M4c Dhr. Fasen 				Lok. 164</a:t>
            </a:r>
          </a:p>
          <a:p>
            <a:r>
              <a:rPr lang="nl-NL" sz="4500" dirty="0"/>
              <a:t>M4d Dhr. </a:t>
            </a:r>
            <a:r>
              <a:rPr lang="nl-NL" sz="4500" dirty="0" err="1"/>
              <a:t>Croesen</a:t>
            </a:r>
            <a:r>
              <a:rPr lang="nl-NL" sz="4500" dirty="0"/>
              <a:t> 			Lok. 171</a:t>
            </a:r>
          </a:p>
          <a:p>
            <a:r>
              <a:rPr lang="nl-NL" sz="4500" dirty="0"/>
              <a:t>M4e Dhr. van Duin			Lok. 173</a:t>
            </a:r>
          </a:p>
        </p:txBody>
      </p:sp>
    </p:spTree>
    <p:extLst>
      <p:ext uri="{BB962C8B-B14F-4D97-AF65-F5344CB8AC3E}">
        <p14:creationId xmlns:p14="http://schemas.microsoft.com/office/powerpoint/2010/main" val="135498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941" y="2351364"/>
            <a:ext cx="10630448" cy="268740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sz="6500" dirty="0">
                <a:solidFill>
                  <a:schemeClr val="bg1"/>
                </a:solidFill>
              </a:rPr>
              <a:t>Uitleg gang van zaken door mevr. De Jager </a:t>
            </a:r>
          </a:p>
          <a:p>
            <a:r>
              <a:rPr lang="nl-NL" sz="6500" dirty="0">
                <a:solidFill>
                  <a:schemeClr val="bg1"/>
                </a:solidFill>
              </a:rPr>
              <a:t>(Coördinator M3/4) </a:t>
            </a:r>
          </a:p>
        </p:txBody>
      </p:sp>
    </p:spTree>
    <p:extLst>
      <p:ext uri="{BB962C8B-B14F-4D97-AF65-F5344CB8AC3E}">
        <p14:creationId xmlns:p14="http://schemas.microsoft.com/office/powerpoint/2010/main" val="21669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0718" y="449214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>
                <a:latin typeface="+mn-lt"/>
              </a:rPr>
              <a:t>Dynamische driehoek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6D7BA48-AE19-77FC-D7CC-73B6D17DE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8297"/>
              </p:ext>
            </p:extLst>
          </p:nvPr>
        </p:nvGraphicFramePr>
        <p:xfrm>
          <a:off x="2034514" y="1274850"/>
          <a:ext cx="7247802" cy="4735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troomdiagram: Verbindingslijn 11">
            <a:extLst>
              <a:ext uri="{FF2B5EF4-FFF2-40B4-BE49-F238E27FC236}">
                <a16:creationId xmlns:a16="http://schemas.microsoft.com/office/drawing/2014/main" id="{9054F815-2151-7B1B-E177-816F3383C064}"/>
              </a:ext>
            </a:extLst>
          </p:cNvPr>
          <p:cNvSpPr/>
          <p:nvPr/>
        </p:nvSpPr>
        <p:spPr>
          <a:xfrm>
            <a:off x="5395865" y="3429000"/>
            <a:ext cx="525101" cy="47983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EC70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C702B"/>
              </a:solidFill>
            </a:endParaRP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761E322-1AA9-8512-5F52-0194F35546E9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5920966" y="3668917"/>
            <a:ext cx="556034" cy="0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3C1DBA3D-44DC-CE26-092D-21C1B442316D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5844067" y="3838564"/>
            <a:ext cx="529572" cy="450247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4B91015-70D7-64A1-F2FA-3FAA293C7A74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5658416" y="3908834"/>
            <a:ext cx="0" cy="617899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6DE730C-8849-310E-E69C-ACE960EBD10E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4943192" y="3838564"/>
            <a:ext cx="529572" cy="450247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C868CA8D-BE17-8616-B30E-C7D21FD4E601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4838700" y="3668917"/>
            <a:ext cx="557165" cy="0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F6E512B6-9AE2-0E3C-5652-A63BBF8EC738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5658416" y="2924175"/>
            <a:ext cx="0" cy="504825"/>
          </a:xfrm>
          <a:prstGeom prst="straightConnector1">
            <a:avLst/>
          </a:prstGeom>
          <a:ln w="57150">
            <a:solidFill>
              <a:srgbClr val="EC70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1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9584" y="1741265"/>
            <a:ext cx="10630448" cy="2687406"/>
          </a:xfrm>
        </p:spPr>
        <p:txBody>
          <a:bodyPr/>
          <a:lstStyle/>
          <a:p>
            <a:pPr marL="1143000" indent="-1143000">
              <a:buFont typeface="+mj-lt"/>
              <a:buAutoNum type="arabicPeriod" startAt="2"/>
            </a:pPr>
            <a:r>
              <a:rPr lang="nl-NL" sz="6600" dirty="0">
                <a:solidFill>
                  <a:schemeClr val="bg1"/>
                </a:solidFill>
              </a:rPr>
              <a:t>Informatie over studiekeuze door Dhr. Rooijakkers    </a:t>
            </a:r>
          </a:p>
          <a:p>
            <a:r>
              <a:rPr lang="nl-NL" sz="6600" dirty="0"/>
              <a:t>     </a:t>
            </a:r>
            <a:r>
              <a:rPr lang="nl-NL" sz="6600" dirty="0">
                <a:solidFill>
                  <a:schemeClr val="bg1"/>
                </a:solidFill>
              </a:rPr>
              <a:t> (Decaan Mavo) </a:t>
            </a:r>
          </a:p>
        </p:txBody>
      </p:sp>
    </p:spTree>
    <p:extLst>
      <p:ext uri="{BB962C8B-B14F-4D97-AF65-F5344CB8AC3E}">
        <p14:creationId xmlns:p14="http://schemas.microsoft.com/office/powerpoint/2010/main" val="352091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2C029B9-48F9-4EEB-91DD-4DDEF87161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22C595-5A9B-4D0A-8520-EFCCE1E1F0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29187" y="1156407"/>
            <a:ext cx="7107482" cy="512475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Studiekeuze mavo 4 </a:t>
            </a: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Hoe te kiezen? </a:t>
            </a: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Wat mag verwacht worden van decaan?</a:t>
            </a: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Jaarplanning </a:t>
            </a:r>
          </a:p>
          <a:p>
            <a:pPr marL="457200" indent="-457200">
              <a:buAutoNum type="arabicPeriod"/>
            </a:pPr>
            <a:r>
              <a:rPr lang="nl-NL" sz="3000" dirty="0">
                <a:solidFill>
                  <a:schemeClr val="bg1"/>
                </a:solidFill>
              </a:rPr>
              <a:t>Contact en Website </a:t>
            </a:r>
          </a:p>
        </p:txBody>
      </p:sp>
    </p:spTree>
    <p:extLst>
      <p:ext uri="{BB962C8B-B14F-4D97-AF65-F5344CB8AC3E}">
        <p14:creationId xmlns:p14="http://schemas.microsoft.com/office/powerpoint/2010/main" val="209420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7518FC-8F35-467E-A26A-AF4B9FD0BA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682" y="3046822"/>
            <a:ext cx="9666382" cy="2687406"/>
          </a:xfrm>
        </p:spPr>
        <p:txBody>
          <a:bodyPr/>
          <a:lstStyle/>
          <a:p>
            <a:pPr marL="1371600" indent="-1371600">
              <a:buFont typeface="+mj-lt"/>
              <a:buAutoNum type="arabicPeriod"/>
            </a:pPr>
            <a:r>
              <a:rPr lang="nl-NL" sz="7500" dirty="0"/>
              <a:t>Studiekeuze mavo 4</a:t>
            </a:r>
          </a:p>
        </p:txBody>
      </p:sp>
    </p:spTree>
    <p:extLst>
      <p:ext uri="{BB962C8B-B14F-4D97-AF65-F5344CB8AC3E}">
        <p14:creationId xmlns:p14="http://schemas.microsoft.com/office/powerpoint/2010/main" val="218530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9916" y="2230590"/>
            <a:ext cx="8469095" cy="36729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500" strike="sngStrike" dirty="0">
                <a:latin typeface="+mn-lt"/>
              </a:rPr>
              <a:t>In mavo 2 : Vakkenkeuze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500" strike="sngStrike" dirty="0">
                <a:latin typeface="+mn-lt"/>
              </a:rPr>
              <a:t>In mavo 3 : Profielkeuze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500" dirty="0">
                <a:latin typeface="+mn-lt"/>
              </a:rPr>
              <a:t>In mavo 4 : Mbo-opleiding of Havo </a:t>
            </a:r>
          </a:p>
          <a:p>
            <a:pPr lvl="7" indent="0">
              <a:buNone/>
            </a:pPr>
            <a:r>
              <a:rPr lang="nl-NL" sz="3500" dirty="0"/>
              <a:t>	   	  </a:t>
            </a:r>
            <a:r>
              <a:rPr lang="nl-NL" sz="3500" b="1" dirty="0">
                <a:solidFill>
                  <a:srgbClr val="2B3451"/>
                </a:solidFill>
              </a:rPr>
              <a:t>Welke opleiding?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9000" y="1635218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>
                <a:latin typeface="+mn-lt"/>
              </a:rPr>
              <a:t>Welke keuzes moeten worden gemaakt?</a:t>
            </a:r>
          </a:p>
        </p:txBody>
      </p:sp>
    </p:spTree>
    <p:extLst>
      <p:ext uri="{BB962C8B-B14F-4D97-AF65-F5344CB8AC3E}">
        <p14:creationId xmlns:p14="http://schemas.microsoft.com/office/powerpoint/2010/main" val="387629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F4F10-9E28-4459-A3F0-AAB54254DA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316" y="1351359"/>
            <a:ext cx="10250126" cy="28712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Dit schooljaar kiezen leerlingen een vervolg ná de Nassau mavo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Een vervolgopleiding op het Mbo 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Doorstromen naar de Havo</a:t>
            </a:r>
          </a:p>
          <a:p>
            <a:pPr marL="628650" lvl="1" indent="-285750"/>
            <a:r>
              <a:rPr lang="nl-NL" sz="2100" b="0" dirty="0">
                <a:solidFill>
                  <a:srgbClr val="31436D"/>
                </a:solidFill>
              </a:rPr>
              <a:t>Tussenjaar is geen optie! </a:t>
            </a:r>
          </a:p>
          <a:p>
            <a:pPr marL="628650" lvl="1" indent="-28575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De keuze is reuze..</a:t>
            </a:r>
            <a:endParaRPr lang="nl-NL" sz="2100" b="0" dirty="0">
              <a:solidFill>
                <a:srgbClr val="31436D"/>
              </a:solidFill>
            </a:endParaRPr>
          </a:p>
          <a:p>
            <a:pPr marL="685800" lvl="1" indent="-342900"/>
            <a:endParaRPr lang="nl-NL" sz="2100" b="0" dirty="0">
              <a:solidFill>
                <a:srgbClr val="31436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b="0" dirty="0">
                <a:solidFill>
                  <a:srgbClr val="31436D"/>
                </a:solidFill>
              </a:rPr>
              <a:t>Het hele schooljaar zullen ze bezig zijn met dit </a:t>
            </a:r>
            <a:r>
              <a:rPr lang="nl-NL" sz="2500" b="0" i="1" dirty="0">
                <a:solidFill>
                  <a:srgbClr val="31436D"/>
                </a:solidFill>
              </a:rPr>
              <a:t>keuzeproces</a:t>
            </a:r>
            <a:endParaRPr lang="nl-NL" sz="2100" b="0" dirty="0">
              <a:solidFill>
                <a:srgbClr val="31436D"/>
              </a:solidFill>
            </a:endParaRPr>
          </a:p>
          <a:p>
            <a:pPr marL="342900" indent="-342900"/>
            <a:endParaRPr lang="nl-NL" sz="2500" b="0" dirty="0">
              <a:solidFill>
                <a:srgbClr val="31436D"/>
              </a:solidFill>
            </a:endParaRPr>
          </a:p>
          <a:p>
            <a:pPr marL="342900" indent="-342900"/>
            <a:endParaRPr lang="nl-NL" sz="2500" b="0" dirty="0">
              <a:solidFill>
                <a:srgbClr val="31436D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74FF767-664A-4A05-851D-3B4221D2AA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41996" y="551873"/>
            <a:ext cx="10391449" cy="5740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Studiekeuze mavo 4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0728857-3A4B-BB99-2C2E-75E6D92DB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00" y="1351359"/>
            <a:ext cx="11926799" cy="48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8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0925-nassau-powerpoint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assau " id="{F90495AA-5A98-4E06-8D28-B7857AC0E446}" vid="{96C79B8B-FE2F-4FE1-B1C9-8EECBC5B02E3}"/>
    </a:ext>
  </a:extLst>
</a:theme>
</file>

<file path=ppt/theme/theme2.xml><?xml version="1.0" encoding="utf-8"?>
<a:theme xmlns:a="http://schemas.openxmlformats.org/drawingml/2006/main" name="Inhoudsopgav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assau " id="{F90495AA-5A98-4E06-8D28-B7857AC0E446}" vid="{5D477BDE-4CE5-4BAD-B4FD-A22301F3F361}"/>
    </a:ext>
  </a:extLst>
</a:theme>
</file>

<file path=ppt/theme/theme3.xml><?xml version="1.0" encoding="utf-8"?>
<a:theme xmlns:a="http://schemas.openxmlformats.org/drawingml/2006/main" name="Hoofdstuk 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sau " id="{F90495AA-5A98-4E06-8D28-B7857AC0E446}" vid="{2D8A0ACD-88F2-4717-8C17-351F397CD816}"/>
    </a:ext>
  </a:extLst>
</a:theme>
</file>

<file path=ppt/theme/theme4.xml><?xml version="1.0" encoding="utf-8"?>
<a:theme xmlns:a="http://schemas.openxmlformats.org/drawingml/2006/main" name="Dia's met algemene stij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sau " id="{F90495AA-5A98-4E06-8D28-B7857AC0E446}" vid="{60D0A3E8-B1A1-4414-87AF-A5A53C08CB93}"/>
    </a:ext>
  </a:extLst>
</a:theme>
</file>

<file path=ppt/theme/theme5.xml><?xml version="1.0" encoding="utf-8"?>
<a:theme xmlns:a="http://schemas.openxmlformats.org/drawingml/2006/main" name="1_Dia's met algemene stij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_Nassau">
      <a:majorFont>
        <a:latin typeface="Barlow Condensed Medium"/>
        <a:ea typeface="Helvetica Light"/>
        <a:cs typeface="Helvetica Light"/>
      </a:majorFont>
      <a:minorFont>
        <a:latin typeface="Muli SemiBold"/>
        <a:ea typeface="Barlow Condensed Bold"/>
        <a:cs typeface="Barlow Condensed 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rmatieavond nieuwe oogst 06-07-2022" id="{678E72FA-FED3-4D64-90AC-90DF438DCD2A}" vid="{D703EB0C-48F7-4E2B-A5AE-B10ADA4FE36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736</Words>
  <Application>Microsoft Office PowerPoint</Application>
  <PresentationFormat>Breedbeeld</PresentationFormat>
  <Paragraphs>151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5</vt:i4>
      </vt:variant>
      <vt:variant>
        <vt:lpstr>Diatitels</vt:lpstr>
      </vt:variant>
      <vt:variant>
        <vt:i4>23</vt:i4>
      </vt:variant>
    </vt:vector>
  </HeadingPairs>
  <TitlesOfParts>
    <vt:vector size="37" baseType="lpstr">
      <vt:lpstr>Arial</vt:lpstr>
      <vt:lpstr>Barlow Condensed</vt:lpstr>
      <vt:lpstr>Barlow Condensed Bold</vt:lpstr>
      <vt:lpstr>Barlow Condensed Medium</vt:lpstr>
      <vt:lpstr>Barlow Condensed SemiBold</vt:lpstr>
      <vt:lpstr>Helvetica Light</vt:lpstr>
      <vt:lpstr>Muli</vt:lpstr>
      <vt:lpstr>Muli SemiBold</vt:lpstr>
      <vt:lpstr>Wingdings 2</vt:lpstr>
      <vt:lpstr>0925-nassau-powerpoint</vt:lpstr>
      <vt:lpstr>Inhoudsopgave</vt:lpstr>
      <vt:lpstr>Hoofdstuk titel</vt:lpstr>
      <vt:lpstr>Dia's met algemene stijl</vt:lpstr>
      <vt:lpstr>1_Dia's met algemene stijl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Rooijakkers</dc:creator>
  <cp:lastModifiedBy>Jamie Rooijakkers</cp:lastModifiedBy>
  <cp:revision>2</cp:revision>
  <dcterms:created xsi:type="dcterms:W3CDTF">2024-08-29T11:37:44Z</dcterms:created>
  <dcterms:modified xsi:type="dcterms:W3CDTF">2024-09-04T17:32:31Z</dcterms:modified>
</cp:coreProperties>
</file>